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63"/>
  </p:notesMasterIdLst>
  <p:sldIdLst>
    <p:sldId id="256" r:id="rId3"/>
    <p:sldId id="260" r:id="rId4"/>
    <p:sldId id="313" r:id="rId5"/>
    <p:sldId id="314" r:id="rId6"/>
    <p:sldId id="315" r:id="rId7"/>
    <p:sldId id="259" r:id="rId8"/>
    <p:sldId id="272" r:id="rId9"/>
    <p:sldId id="257" r:id="rId10"/>
    <p:sldId id="258" r:id="rId11"/>
    <p:sldId id="261" r:id="rId12"/>
    <p:sldId id="262" r:id="rId13"/>
    <p:sldId id="263" r:id="rId14"/>
    <p:sldId id="264" r:id="rId15"/>
    <p:sldId id="265" r:id="rId16"/>
    <p:sldId id="266" r:id="rId17"/>
    <p:sldId id="267" r:id="rId18"/>
    <p:sldId id="268" r:id="rId19"/>
    <p:sldId id="269" r:id="rId20"/>
    <p:sldId id="270" r:id="rId21"/>
    <p:sldId id="271"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Lst>
  <p:sldSz cx="9144000" cy="5143500" type="screen16x9"/>
  <p:notesSz cx="6858000" cy="9144000"/>
  <p:embeddedFontLst>
    <p:embeddedFont>
      <p:font typeface="Outfit Medium" panose="020B0604020202020204" charset="0"/>
      <p:regular r:id="rId64"/>
      <p:bold r:id="rId65"/>
    </p:embeddedFont>
    <p:embeddedFont>
      <p:font typeface="Roboto Medium" panose="02000000000000000000" pitchFamily="2" charset="0"/>
      <p:regular r:id="rId66"/>
      <p:bold r:id="rId67"/>
      <p:italic r:id="rId68"/>
      <p:boldItalic r:id="rId69"/>
    </p:embeddedFont>
    <p:embeddedFont>
      <p:font typeface="Bebas Neue" panose="020B0604020202020204" charset="0"/>
      <p:regular r:id="rId70"/>
    </p:embeddedFont>
    <p:embeddedFont>
      <p:font typeface="Outfit" panose="020B0604020202020204" charset="0"/>
      <p:regular r:id="rId71"/>
      <p:bold r:id="rId72"/>
    </p:embeddedFont>
    <p:embeddedFont>
      <p:font typeface="Amatic SC" panose="020B0604020202020204" charset="-79"/>
      <p:regular r:id="rId73"/>
      <p:bold r:id="rId74"/>
    </p:embeddedFont>
    <p:embeddedFont>
      <p:font typeface="Calibri" panose="020F0502020204030204" pitchFamily="34" charset="0"/>
      <p:regular r:id="rId75"/>
      <p:bold r:id="rId76"/>
      <p:italic r:id="rId77"/>
      <p:boldItalic r:id="rId78"/>
    </p:embeddedFont>
    <p:embeddedFont>
      <p:font typeface="Proxima Nova" panose="020B0604020202020204" charset="0"/>
      <p:regular r:id="rId79"/>
      <p:bold r:id="rId80"/>
      <p:italic r:id="rId81"/>
      <p:boldItalic r:id="rId82"/>
    </p:embeddedFont>
    <p:embeddedFont>
      <p:font typeface="Outfit Black" panose="020B0604020202020204" charset="0"/>
      <p:bold r:id="rId83"/>
    </p:embeddedFont>
    <p:embeddedFont>
      <p:font typeface="Proxima Nova Semibold" panose="020B0604020202020204" charset="0"/>
      <p:regular r:id="rId84"/>
      <p:bold r:id="rId85"/>
      <p:boldItalic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0F64B-A7C4-43C3-AE89-6D9799FBC28A}">
  <a:tblStyle styleId="{21E0F64B-A7C4-43C3-AE89-6D9799FBC28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06" autoAdjust="0"/>
    <p:restoredTop sz="63682" autoAdjust="0"/>
  </p:normalViewPr>
  <p:slideViewPr>
    <p:cSldViewPr snapToGrid="0">
      <p:cViewPr varScale="1">
        <p:scale>
          <a:sx n="73" d="100"/>
          <a:sy n="73" d="100"/>
        </p:scale>
        <p:origin x="1541" y="72"/>
      </p:cViewPr>
      <p:guideLst>
        <p:guide orient="horz"/>
        <p:guide pos="2880"/>
      </p:guideLst>
    </p:cSldViewPr>
  </p:slideViewPr>
  <p:notesTextViewPr>
    <p:cViewPr>
      <p:scale>
        <a:sx n="3" d="2"/>
        <a:sy n="3" d="2"/>
      </p:scale>
      <p:origin x="0" y="-432"/>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font" Target="fonts/font21.fntdata"/><Relationship Id="rId89"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1.fntdata"/><Relationship Id="rId79" Type="http://schemas.openxmlformats.org/officeDocument/2006/relationships/font" Target="fonts/font16.fntdata"/><Relationship Id="rId5" Type="http://schemas.openxmlformats.org/officeDocument/2006/relationships/slide" Target="slides/slide3.xml"/><Relationship Id="rId90" Type="http://schemas.openxmlformats.org/officeDocument/2006/relationships/tableStyles" Target="tableStyle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1.fntdata"/><Relationship Id="rId69" Type="http://schemas.openxmlformats.org/officeDocument/2006/relationships/font" Target="fonts/font6.fntdata"/><Relationship Id="rId77" Type="http://schemas.openxmlformats.org/officeDocument/2006/relationships/font" Target="fonts/font1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9.fntdata"/><Relationship Id="rId80" Type="http://schemas.openxmlformats.org/officeDocument/2006/relationships/font" Target="fonts/font17.fntdata"/><Relationship Id="rId85" Type="http://schemas.openxmlformats.org/officeDocument/2006/relationships/font" Target="fonts/font2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font" Target="fonts/font20.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font" Target="fonts/font18.fntdata"/><Relationship Id="rId86" Type="http://schemas.openxmlformats.org/officeDocument/2006/relationships/font" Target="fonts/font2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3.fntdata"/><Relationship Id="rId7" Type="http://schemas.openxmlformats.org/officeDocument/2006/relationships/slide" Target="slides/slide5.xml"/><Relationship Id="rId71" Type="http://schemas.openxmlformats.org/officeDocument/2006/relationships/font" Target="fonts/font8.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3.fntdata"/><Relationship Id="rId87" Type="http://schemas.openxmlformats.org/officeDocument/2006/relationships/presProps" Target="presProps.xml"/><Relationship Id="rId61" Type="http://schemas.openxmlformats.org/officeDocument/2006/relationships/slide" Target="slides/slide59.xml"/><Relationship Id="rId82" Type="http://schemas.openxmlformats.org/officeDocument/2006/relationships/font" Target="fonts/font19.fntdata"/><Relationship Id="rId19" Type="http://schemas.openxmlformats.org/officeDocument/2006/relationships/slide" Target="slides/slide1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4029b7db2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4029b7db2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Terhubung Melalui Teknologi Selama Pandemi Corona Virus Disease 2019 : Menghindari </a:t>
            </a:r>
            <a:r>
              <a:rPr lang="id-ID" dirty="0" smtClean="0"/>
              <a:t>“</a:t>
            </a:r>
            <a:r>
              <a:rPr lang="en-US" dirty="0" err="1" smtClean="0"/>
              <a:t>Kelelahan</a:t>
            </a:r>
            <a:r>
              <a:rPr lang="en-US" baseline="0" dirty="0" smtClean="0"/>
              <a:t> </a:t>
            </a:r>
            <a:r>
              <a:rPr lang="id-ID" dirty="0" smtClean="0"/>
              <a:t>Zoom”</a:t>
            </a:r>
            <a:endParaRPr lang="en-US" dirty="0" smtClean="0"/>
          </a:p>
          <a:p>
            <a:pPr marL="0" lvl="0" indent="0" algn="l" rtl="0">
              <a:spcBef>
                <a:spcPts val="0"/>
              </a:spcBef>
              <a:spcAft>
                <a:spcPts val="0"/>
              </a:spcAft>
              <a:buNone/>
            </a:pPr>
            <a:endParaRPr lang="en-US" dirty="0" smtClean="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d-ID" sz="1100" b="0" i="0" u="none" strike="noStrike" cap="none" dirty="0" smtClean="0">
                <a:solidFill>
                  <a:srgbClr val="000000"/>
                </a:solidFill>
                <a:effectLst/>
                <a:latin typeface="Arial"/>
                <a:ea typeface="Arial"/>
                <a:cs typeface="Arial"/>
                <a:sym typeface="Arial"/>
              </a:rPr>
              <a:t>Profesor Dr. Brenda K. Wiederhold, Ph.D., MBA, BCB, BCN adalah Presiden Pusat Medis Realitas Virtual (VRMC</a:t>
            </a:r>
            <a:r>
              <a:rPr lang="id-ID" sz="1100" b="0" i="0" u="none" strike="noStrike" cap="none" dirty="0" smtClean="0">
                <a:solidFill>
                  <a:srgbClr val="000000"/>
                </a:solidFill>
                <a:effectLst/>
                <a:latin typeface="Arial"/>
                <a:ea typeface="Arial"/>
                <a:cs typeface="Arial"/>
                <a:sym typeface="Arial"/>
              </a:rPr>
              <a:t>),</a:t>
            </a:r>
            <a:r>
              <a:rPr lang="en-US" sz="1100" b="0" i="0" u="none" strike="noStrike" cap="none" baseline="0" dirty="0" smtClean="0">
                <a:solidFill>
                  <a:srgbClr val="000000"/>
                </a:solidFill>
                <a:effectLst/>
                <a:latin typeface="Arial"/>
                <a:ea typeface="Arial"/>
                <a:cs typeface="Arial"/>
                <a:sym typeface="Arial"/>
              </a:rPr>
              <a:t> </a:t>
            </a:r>
            <a:r>
              <a:rPr lang="id-ID" sz="1100" b="0" i="0" u="none" strike="noStrike" cap="none" dirty="0" smtClean="0">
                <a:solidFill>
                  <a:srgbClr val="000000"/>
                </a:solidFill>
                <a:effectLst/>
                <a:latin typeface="Arial"/>
                <a:ea typeface="Arial"/>
                <a:cs typeface="Arial"/>
                <a:sym typeface="Arial"/>
              </a:rPr>
              <a:t>Profesor </a:t>
            </a:r>
            <a:r>
              <a:rPr lang="id-ID" sz="1100" b="0" i="0" u="none" strike="noStrike" cap="none" dirty="0" smtClean="0">
                <a:solidFill>
                  <a:srgbClr val="000000"/>
                </a:solidFill>
                <a:effectLst/>
                <a:latin typeface="Arial"/>
                <a:ea typeface="Arial"/>
                <a:cs typeface="Arial"/>
                <a:sym typeface="Arial"/>
              </a:rPr>
              <a:t>Wiederhold terdaftar sebagai Psikolog Klinis Berlisensi di California Board of Psychology dan Belgian Commission des Psychologues. Doktornya dalam Psikologi Kesehatan Klinis, dan dia Bersertifikat Dewan di Biofeedback dan Neurofeedback. </a:t>
            </a:r>
            <a:endParaRPr lang="en-US" sz="1100" b="0" i="0" u="none" strike="noStrike" cap="none" dirty="0" smtClean="0">
              <a:solidFill>
                <a:srgbClr val="000000"/>
              </a:solidFill>
              <a:effectLst/>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d-ID" sz="1100" b="0" i="0" u="none" strike="noStrike" cap="none" dirty="0" smtClean="0">
                <a:solidFill>
                  <a:srgbClr val="000000"/>
                </a:solidFill>
                <a:effectLst/>
                <a:latin typeface="Arial"/>
                <a:ea typeface="Arial"/>
                <a:cs typeface="Arial"/>
                <a:sym typeface="Arial"/>
              </a:rPr>
              <a:t>Dia memiliki lebih dari 300 publikasi ilmiah dan 18 publikasi buku. Diakui sebagai pemimpin internasional dalam pengobatan gangguan yang berhubungan dengan stres, kelelahan, nyeri dan kecemasan (panik, gangguan stres pasca trauma dan fobia) dengan paparan Virtual Reality, biofeedback dan terapi perilaku kognitif, pada tahun 1996 ia melakukan uji klinis terkontrol acak pertama uji coba menggunakan VR dan sensor bio untuk mengobati rasa takut</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baseline="0" dirty="0" err="1" smtClean="0">
                <a:solidFill>
                  <a:srgbClr val="000000"/>
                </a:solidFill>
                <a:effectLst/>
                <a:latin typeface="Arial"/>
                <a:ea typeface="Arial"/>
                <a:cs typeface="Arial"/>
                <a:sym typeface="Arial"/>
              </a:rPr>
              <a:t>dengan</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baseline="0" dirty="0" err="1" smtClean="0">
                <a:solidFill>
                  <a:srgbClr val="000000"/>
                </a:solidFill>
                <a:effectLst/>
                <a:latin typeface="Arial"/>
                <a:ea typeface="Arial"/>
                <a:cs typeface="Arial"/>
                <a:sym typeface="Arial"/>
              </a:rPr>
              <a:t>ketinggian</a:t>
            </a:r>
            <a:r>
              <a:rPr lang="id-ID" sz="1100" b="0" i="0" u="none" strike="noStrike" cap="none" dirty="0" smtClean="0">
                <a:solidFill>
                  <a:srgbClr val="000000"/>
                </a:solidFill>
                <a:effectLst/>
                <a:latin typeface="Arial"/>
                <a:ea typeface="Arial"/>
                <a:cs typeface="Arial"/>
                <a:sym typeface="Arial"/>
              </a:rPr>
              <a:t>. Pada tahun 2006 ia melakukan uji klinis terkontrol acak pertama menggunakan VR untuk mengobati veteran perang Irak dan Afghanistan yang menderita PTSD</a:t>
            </a:r>
            <a:r>
              <a:rPr lang="en-US" sz="1100" b="0" i="0" u="none" strike="noStrike" cap="none" dirty="0" smtClean="0">
                <a:solidFill>
                  <a:srgbClr val="000000"/>
                </a:solidFill>
                <a:effectLst/>
                <a:latin typeface="Arial"/>
                <a:ea typeface="Arial"/>
                <a:cs typeface="Arial"/>
                <a:sym typeface="Arial"/>
              </a:rPr>
              <a:t> (Post</a:t>
            </a:r>
            <a:r>
              <a:rPr lang="en-US" sz="1100" b="0" i="0" u="none" strike="noStrike" cap="none" baseline="0" dirty="0" smtClean="0">
                <a:solidFill>
                  <a:srgbClr val="000000"/>
                </a:solidFill>
                <a:effectLst/>
                <a:latin typeface="Arial"/>
                <a:ea typeface="Arial"/>
                <a:cs typeface="Arial"/>
                <a:sym typeface="Arial"/>
              </a:rPr>
              <a:t> Traumatic Stress </a:t>
            </a:r>
            <a:r>
              <a:rPr lang="en-US" sz="1100" b="0" i="0" u="none" strike="noStrike" cap="none" baseline="0" dirty="0" err="1" smtClean="0">
                <a:solidFill>
                  <a:srgbClr val="000000"/>
                </a:solidFill>
                <a:effectLst/>
                <a:latin typeface="Arial"/>
                <a:ea typeface="Arial"/>
                <a:cs typeface="Arial"/>
                <a:sym typeface="Arial"/>
              </a:rPr>
              <a:t>Disolder</a:t>
            </a:r>
            <a:r>
              <a:rPr lang="en-US" sz="1100" b="0" i="0" u="none" strike="noStrike" cap="none" dirty="0" smtClean="0">
                <a:solidFill>
                  <a:srgbClr val="000000"/>
                </a:solidFill>
                <a:effectLst/>
                <a:latin typeface="Arial"/>
                <a:ea typeface="Arial"/>
                <a:cs typeface="Arial"/>
                <a:sym typeface="Arial"/>
              </a:rPr>
              <a:t>)</a:t>
            </a:r>
            <a:r>
              <a:rPr lang="id-ID" sz="1100" b="0" i="0" u="none" strike="noStrike" cap="none" dirty="0" smtClean="0">
                <a:solidFill>
                  <a:srgbClr val="000000"/>
                </a:solidFill>
                <a:effectLst/>
                <a:latin typeface="Arial"/>
                <a:ea typeface="Arial"/>
                <a:cs typeface="Arial"/>
                <a:sym typeface="Arial"/>
              </a:rPr>
              <a:t>.</a:t>
            </a:r>
            <a:endParaRPr lang="en-US"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14029b7db2f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14029b7db2f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40646e8cc9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40646e8cc9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140646e8cc9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140646e8cc9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14029b7db2f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4029b7db2f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40646e8cc9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40646e8cc9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40646e8cc9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40646e8cc9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140646e8cc9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40646e8cc9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0646e8cc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646e8cc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140646e8cc9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140646e8cc9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140646e8cc9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140646e8cc9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40646e8cc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40646e8cc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d-ID" sz="1100" i="1" dirty="0" smtClean="0"/>
              <a:t>(9/19/2022)</a:t>
            </a:r>
            <a:r>
              <a:rPr lang="id-ID" sz="1100" dirty="0" smtClean="0"/>
              <a:t> semenjak beberapa tahun 2019, banyak pekerjaan dan kehidupan secara online karena corona virus 2019 mengharuskan kita tinggal di rumah. Menyebabkan program </a:t>
            </a:r>
            <a:r>
              <a:rPr lang="id-ID" sz="1100" i="1" dirty="0" smtClean="0"/>
              <a:t>video conference</a:t>
            </a:r>
            <a:r>
              <a:rPr lang="id-ID" sz="1100" dirty="0" smtClean="0"/>
              <a:t> meningkat secara eksponen, dari awalnya 10 juta pengguna hingga 300 juta (april 2020). Zoom dapat menjaga jarak fisik serta diyakini mampu menghentikan persebaran virus covid 19. </a:t>
            </a:r>
            <a:endParaRPr lang="en-US" sz="1100" b="0" i="0" u="none" strike="noStrike" cap="none" dirty="0" smtClean="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d-ID" sz="1100" b="0" i="0" u="none" strike="noStrike" cap="none" dirty="0" smtClean="0">
                <a:solidFill>
                  <a:srgbClr val="000000"/>
                </a:solidFill>
                <a:effectLst/>
                <a:latin typeface="Arial"/>
                <a:ea typeface="Arial"/>
                <a:cs typeface="Arial"/>
                <a:sym typeface="Arial"/>
              </a:rPr>
              <a:t>namun program konferensi video tidak sepenuhnya sinkron. meskipun </a:t>
            </a:r>
            <a:r>
              <a:rPr lang="id-ID" sz="1100" b="0" i="1" u="none" strike="noStrike" cap="none" dirty="0" smtClean="0">
                <a:solidFill>
                  <a:srgbClr val="000000"/>
                </a:solidFill>
                <a:effectLst/>
                <a:latin typeface="Arial"/>
                <a:ea typeface="Arial"/>
                <a:cs typeface="Arial"/>
                <a:sym typeface="Arial"/>
              </a:rPr>
              <a:t>*real time*</a:t>
            </a:r>
            <a:r>
              <a:rPr lang="id-ID" sz="1100" b="0" i="0" u="none" strike="noStrike" cap="none" dirty="0" smtClean="0">
                <a:solidFill>
                  <a:srgbClr val="000000"/>
                </a:solidFill>
                <a:effectLst/>
                <a:latin typeface="Arial"/>
                <a:ea typeface="Arial"/>
                <a:cs typeface="Arial"/>
                <a:sym typeface="Arial"/>
              </a:rPr>
              <a:t>, ada penundaan ketika partisipan rapat melakukan sesuatu menyebabkan perlu adanya pengarahan mental dan kinerja lebih serta terdapat tuntutan ketika membuat rapat daring dibandingkan secara langsung. </a:t>
            </a:r>
            <a:r>
              <a:rPr lang="id-ID" sz="1100" b="0" i="1" u="none" strike="noStrike" cap="none" dirty="0" smtClean="0">
                <a:solidFill>
                  <a:srgbClr val="000000"/>
                </a:solidFill>
                <a:effectLst/>
                <a:latin typeface="Arial"/>
                <a:ea typeface="Arial"/>
                <a:cs typeface="Arial"/>
                <a:sym typeface="Arial"/>
              </a:rPr>
              <a:t>*video conference*</a:t>
            </a:r>
            <a:r>
              <a:rPr lang="id-ID" sz="1100" b="0" i="0" u="none" strike="noStrike" cap="none" dirty="0" smtClean="0">
                <a:solidFill>
                  <a:srgbClr val="000000"/>
                </a:solidFill>
                <a:effectLst/>
                <a:latin typeface="Arial"/>
                <a:ea typeface="Arial"/>
                <a:cs typeface="Arial"/>
                <a:sym typeface="Arial"/>
              </a:rPr>
              <a:t> hanya membingkai wajah. tanpa membawa isyarat komunikasi </a:t>
            </a:r>
            <a:r>
              <a:rPr lang="id-ID" sz="1100" b="0" i="1" u="none" strike="noStrike" cap="none" dirty="0" smtClean="0">
                <a:solidFill>
                  <a:srgbClr val="000000"/>
                </a:solidFill>
                <a:effectLst/>
                <a:latin typeface="Arial"/>
                <a:ea typeface="Arial"/>
                <a:cs typeface="Arial"/>
                <a:sym typeface="Arial"/>
              </a:rPr>
              <a:t>*non verbal*</a:t>
            </a:r>
            <a:r>
              <a:rPr lang="id-ID" sz="1100" b="0" i="0" u="none" strike="noStrike" cap="none" dirty="0" smtClean="0">
                <a:solidFill>
                  <a:srgbClr val="000000"/>
                </a:solidFill>
                <a:effectLst/>
                <a:latin typeface="Arial"/>
                <a:ea typeface="Arial"/>
                <a:cs typeface="Arial"/>
                <a:sym typeface="Arial"/>
              </a:rPr>
              <a:t>, Terdapat fitur fungsi obrolan untuk memperjelas topik dan berbagi pendapat serta menentukan partisipan mana yang perlu diperhatikan.</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40646e8cc9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40646e8cc9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40646e8cc9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40646e8cc9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14029b7db2f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14029b7db2f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140646e8cc9_0_8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140646e8cc9_0_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140646e8cc9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140646e8cc9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140646e8cc9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140646e8cc9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140646e8cc9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140646e8cc9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140646e8cc9_0_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140646e8cc9_0_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40646e8cc9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40646e8cc9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140646e8cc9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140646e8cc9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40646e8cc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40646e8cc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d-ID" sz="1100" b="0" i="0" u="none" strike="noStrike" cap="none" dirty="0" smtClean="0">
                <a:solidFill>
                  <a:srgbClr val="000000"/>
                </a:solidFill>
                <a:effectLst/>
                <a:latin typeface="Arial"/>
                <a:ea typeface="Arial"/>
                <a:cs typeface="Arial"/>
                <a:sym typeface="Arial"/>
              </a:rPr>
              <a:t>namun </a:t>
            </a:r>
            <a:r>
              <a:rPr lang="id-ID" sz="1100" b="0" i="0" u="none" strike="noStrike" cap="none" dirty="0" smtClean="0">
                <a:solidFill>
                  <a:srgbClr val="000000"/>
                </a:solidFill>
                <a:effectLst/>
                <a:latin typeface="Arial"/>
                <a:ea typeface="Arial"/>
                <a:cs typeface="Arial"/>
                <a:sym typeface="Arial"/>
              </a:rPr>
              <a:t>program konferensi video tidak sepenuhnya sinkron. meskipun </a:t>
            </a:r>
            <a:r>
              <a:rPr lang="id-ID" sz="1100" b="0" i="1" u="none" strike="noStrike" cap="none" dirty="0" smtClean="0">
                <a:solidFill>
                  <a:srgbClr val="000000"/>
                </a:solidFill>
                <a:effectLst/>
                <a:latin typeface="Arial"/>
                <a:ea typeface="Arial"/>
                <a:cs typeface="Arial"/>
                <a:sym typeface="Arial"/>
              </a:rPr>
              <a:t>*real time*</a:t>
            </a:r>
            <a:r>
              <a:rPr lang="id-ID" sz="1100" b="0" i="0" u="none" strike="noStrike" cap="none" dirty="0" smtClean="0">
                <a:solidFill>
                  <a:srgbClr val="000000"/>
                </a:solidFill>
                <a:effectLst/>
                <a:latin typeface="Arial"/>
                <a:ea typeface="Arial"/>
                <a:cs typeface="Arial"/>
                <a:sym typeface="Arial"/>
              </a:rPr>
              <a:t>, ada penundaan ketika partisipan rapat melakukan </a:t>
            </a:r>
            <a:r>
              <a:rPr lang="id-ID" sz="1100" b="0" i="0" u="none" strike="noStrike" cap="none" dirty="0" smtClean="0">
                <a:solidFill>
                  <a:srgbClr val="000000"/>
                </a:solidFill>
                <a:effectLst/>
                <a:latin typeface="Arial"/>
                <a:ea typeface="Arial"/>
                <a:cs typeface="Arial"/>
                <a:sym typeface="Arial"/>
              </a:rPr>
              <a:t>sesuatu</a:t>
            </a:r>
            <a:r>
              <a:rPr lang="en-US" sz="1100" b="0" i="0" u="none" strike="noStrike" cap="none" dirty="0" smtClean="0">
                <a:solidFill>
                  <a:srgbClr val="000000"/>
                </a:solidFill>
                <a:effectLst/>
                <a:latin typeface="Arial"/>
                <a:ea typeface="Arial"/>
                <a:cs typeface="Arial"/>
                <a:sym typeface="Arial"/>
              </a:rPr>
              <a:t>,</a:t>
            </a:r>
            <a:r>
              <a:rPr lang="id-ID" sz="1100" b="0" i="0" u="none" strike="noStrike" cap="none" dirty="0" smtClean="0">
                <a:solidFill>
                  <a:srgbClr val="000000"/>
                </a:solidFill>
                <a:effectLst/>
                <a:latin typeface="Arial"/>
                <a:ea typeface="Arial"/>
                <a:cs typeface="Arial"/>
                <a:sym typeface="Arial"/>
              </a:rPr>
              <a:t> </a:t>
            </a:r>
            <a:r>
              <a:rPr lang="id-ID" sz="1100" b="0" i="0" u="none" strike="noStrike" cap="none" dirty="0" smtClean="0">
                <a:solidFill>
                  <a:srgbClr val="000000"/>
                </a:solidFill>
                <a:effectLst/>
                <a:latin typeface="Arial"/>
                <a:ea typeface="Arial"/>
                <a:cs typeface="Arial"/>
                <a:sym typeface="Arial"/>
              </a:rPr>
              <a:t>perlu adanya pengarahan mental dan kinerja lebih serta terdapat tuntutan ketika membuat rapat daring dibandingkan secara langsung. </a:t>
            </a:r>
            <a:r>
              <a:rPr lang="id-ID" sz="1100" b="0" i="1" u="none" strike="noStrike" cap="none" dirty="0" smtClean="0">
                <a:solidFill>
                  <a:srgbClr val="000000"/>
                </a:solidFill>
                <a:effectLst/>
                <a:latin typeface="Arial"/>
                <a:ea typeface="Arial"/>
                <a:cs typeface="Arial"/>
                <a:sym typeface="Arial"/>
              </a:rPr>
              <a:t>*video conference*</a:t>
            </a:r>
            <a:r>
              <a:rPr lang="id-ID" sz="1100" b="0" i="0" u="none" strike="noStrike" cap="none" dirty="0" smtClean="0">
                <a:solidFill>
                  <a:srgbClr val="000000"/>
                </a:solidFill>
                <a:effectLst/>
                <a:latin typeface="Arial"/>
                <a:ea typeface="Arial"/>
                <a:cs typeface="Arial"/>
                <a:sym typeface="Arial"/>
              </a:rPr>
              <a:t> hanya membingkai wajah. tanpa membawa isyarat komunikasi </a:t>
            </a:r>
            <a:r>
              <a:rPr lang="id-ID" sz="1100" b="0" i="1" u="none" strike="noStrike" cap="none" dirty="0" smtClean="0">
                <a:solidFill>
                  <a:srgbClr val="000000"/>
                </a:solidFill>
                <a:effectLst/>
                <a:latin typeface="Arial"/>
                <a:ea typeface="Arial"/>
                <a:cs typeface="Arial"/>
                <a:sym typeface="Arial"/>
              </a:rPr>
              <a:t>*non verbal*</a:t>
            </a:r>
            <a:r>
              <a:rPr lang="id-ID" sz="1100" b="0" i="0" u="none" strike="noStrike" cap="none" dirty="0" smtClean="0">
                <a:solidFill>
                  <a:srgbClr val="000000"/>
                </a:solidFill>
                <a:effectLst/>
                <a:latin typeface="Arial"/>
                <a:ea typeface="Arial"/>
                <a:cs typeface="Arial"/>
                <a:sym typeface="Arial"/>
              </a:rPr>
              <a:t>, Terdapat fitur fungsi obrolan untuk memperjelas topik dan berbagi pendapat serta menentukan partisipan mana yang perlu diperhatikan.</a:t>
            </a:r>
          </a:p>
        </p:txBody>
      </p:sp>
    </p:spTree>
    <p:extLst>
      <p:ext uri="{BB962C8B-B14F-4D97-AF65-F5344CB8AC3E}">
        <p14:creationId xmlns:p14="http://schemas.microsoft.com/office/powerpoint/2010/main" val="3448165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140646e8cc9_0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 name="Google Shape;814;g140646e8cc9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40646e8cc9_0_8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40646e8cc9_0_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140646e8cc9_0_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140646e8cc9_0_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140646e8cc9_0_1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140646e8cc9_0_1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140646e8cc9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140646e8cc9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140646e8cc9_0_1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140646e8cc9_0_1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140646e8cc9_0_1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140646e8cc9_0_1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g140646e8cc9_0_1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 name="Google Shape;996;g140646e8cc9_0_1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140646e8cc9_0_1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40646e8cc9_0_1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137087b2873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137087b2873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40646e8cc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40646e8cc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d-ID" sz="1100" i="1" dirty="0" smtClean="0"/>
              <a:t>(9/19/2022)</a:t>
            </a:r>
            <a:r>
              <a:rPr lang="id-ID" sz="1100" dirty="0" smtClean="0"/>
              <a:t> semenjak beberapa tahun 2019, banyak pekerjaan dan kehidupan secara online karena corona virus 2019 mengharuskan kita tinggal di rumah. Menyebabkan program </a:t>
            </a:r>
            <a:r>
              <a:rPr lang="id-ID" sz="1100" i="1" dirty="0" smtClean="0"/>
              <a:t>video conference</a:t>
            </a:r>
            <a:r>
              <a:rPr lang="id-ID" sz="1100" dirty="0" smtClean="0"/>
              <a:t> meningkat secara eksponen, dari awalnya 10 juta pengguna hingga 300 juta (april 2020). Zoom dapat menjaga jarak fisik serta diyakini mampu menghentikan persebaran virus covid 19. </a:t>
            </a:r>
            <a:endParaRPr lang="en-US" sz="1100" b="0" i="0" u="none" strike="noStrike" cap="none" dirty="0" smtClean="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id-ID" sz="1100" b="0" i="0" u="none" strike="noStrike" cap="none" dirty="0" smtClean="0">
                <a:solidFill>
                  <a:srgbClr val="000000"/>
                </a:solidFill>
                <a:effectLst/>
                <a:latin typeface="Arial"/>
                <a:ea typeface="Arial"/>
                <a:cs typeface="Arial"/>
                <a:sym typeface="Arial"/>
              </a:rPr>
              <a:t>namun program konferensi video tidak sepenuhnya sinkron. meskipun </a:t>
            </a:r>
            <a:r>
              <a:rPr lang="id-ID" sz="1100" b="0" i="1" u="none" strike="noStrike" cap="none" dirty="0" smtClean="0">
                <a:solidFill>
                  <a:srgbClr val="000000"/>
                </a:solidFill>
                <a:effectLst/>
                <a:latin typeface="Arial"/>
                <a:ea typeface="Arial"/>
                <a:cs typeface="Arial"/>
                <a:sym typeface="Arial"/>
              </a:rPr>
              <a:t>*real time*</a:t>
            </a:r>
            <a:r>
              <a:rPr lang="id-ID" sz="1100" b="0" i="0" u="none" strike="noStrike" cap="none" dirty="0" smtClean="0">
                <a:solidFill>
                  <a:srgbClr val="000000"/>
                </a:solidFill>
                <a:effectLst/>
                <a:latin typeface="Arial"/>
                <a:ea typeface="Arial"/>
                <a:cs typeface="Arial"/>
                <a:sym typeface="Arial"/>
              </a:rPr>
              <a:t>, ada penundaan ketika partisipan rapat melakukan sesuatu menyebabkan perlu adanya pengarahan mental dan kinerja lebih serta terdapat tuntutan ketika membuat rapat daring dibandingkan secara langsung. </a:t>
            </a:r>
            <a:r>
              <a:rPr lang="id-ID" sz="1100" b="0" i="1" u="none" strike="noStrike" cap="none" dirty="0" smtClean="0">
                <a:solidFill>
                  <a:srgbClr val="000000"/>
                </a:solidFill>
                <a:effectLst/>
                <a:latin typeface="Arial"/>
                <a:ea typeface="Arial"/>
                <a:cs typeface="Arial"/>
                <a:sym typeface="Arial"/>
              </a:rPr>
              <a:t>*video conference*</a:t>
            </a:r>
            <a:r>
              <a:rPr lang="id-ID" sz="1100" b="0" i="0" u="none" strike="noStrike" cap="none" dirty="0" smtClean="0">
                <a:solidFill>
                  <a:srgbClr val="000000"/>
                </a:solidFill>
                <a:effectLst/>
                <a:latin typeface="Arial"/>
                <a:ea typeface="Arial"/>
                <a:cs typeface="Arial"/>
                <a:sym typeface="Arial"/>
              </a:rPr>
              <a:t> hanya membingkai wajah. tanpa membawa isyarat komunikasi </a:t>
            </a:r>
            <a:r>
              <a:rPr lang="id-ID" sz="1100" b="0" i="1" u="none" strike="noStrike" cap="none" dirty="0" smtClean="0">
                <a:solidFill>
                  <a:srgbClr val="000000"/>
                </a:solidFill>
                <a:effectLst/>
                <a:latin typeface="Arial"/>
                <a:ea typeface="Arial"/>
                <a:cs typeface="Arial"/>
                <a:sym typeface="Arial"/>
              </a:rPr>
              <a:t>*non verbal*</a:t>
            </a:r>
            <a:r>
              <a:rPr lang="id-ID" sz="1100" b="0" i="0" u="none" strike="noStrike" cap="none" dirty="0" smtClean="0">
                <a:solidFill>
                  <a:srgbClr val="000000"/>
                </a:solidFill>
                <a:effectLst/>
                <a:latin typeface="Arial"/>
                <a:ea typeface="Arial"/>
                <a:cs typeface="Arial"/>
                <a:sym typeface="Arial"/>
              </a:rPr>
              <a:t>, Terdapat fitur fungsi obrolan untuk memperjelas topik dan berbagi pendapat serta menentukan partisipan mana yang perlu diperhatikan.</a:t>
            </a:r>
          </a:p>
        </p:txBody>
      </p:sp>
    </p:spTree>
    <p:extLst>
      <p:ext uri="{BB962C8B-B14F-4D97-AF65-F5344CB8AC3E}">
        <p14:creationId xmlns:p14="http://schemas.microsoft.com/office/powerpoint/2010/main" val="17632670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
        <p:cNvGrpSpPr/>
        <p:nvPr/>
      </p:nvGrpSpPr>
      <p:grpSpPr>
        <a:xfrm>
          <a:off x="0" y="0"/>
          <a:ext cx="0" cy="0"/>
          <a:chOff x="0" y="0"/>
          <a:chExt cx="0" cy="0"/>
        </a:xfrm>
      </p:grpSpPr>
      <p:sp>
        <p:nvSpPr>
          <p:cNvPr id="1040" name="Google Shape;1040;g140646e8cc9_0_1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 name="Google Shape;1041;g140646e8cc9_0_1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137087b2873_1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137087b2873_1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g137087b2873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 name="Google Shape;1083;g137087b2873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137087b2873_1_88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137087b2873_1_88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137087b2873_1_8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137087b2873_1_8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5"/>
        <p:cNvGrpSpPr/>
        <p:nvPr/>
      </p:nvGrpSpPr>
      <p:grpSpPr>
        <a:xfrm>
          <a:off x="0" y="0"/>
          <a:ext cx="0" cy="0"/>
          <a:chOff x="0" y="0"/>
          <a:chExt cx="0" cy="0"/>
        </a:xfrm>
      </p:grpSpPr>
      <p:sp>
        <p:nvSpPr>
          <p:cNvPr id="1106" name="Google Shape;1106;g137087b2873_1_89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 name="Google Shape;1107;g137087b2873_1_8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
        <p:cNvGrpSpPr/>
        <p:nvPr/>
      </p:nvGrpSpPr>
      <p:grpSpPr>
        <a:xfrm>
          <a:off x="0" y="0"/>
          <a:ext cx="0" cy="0"/>
          <a:chOff x="0" y="0"/>
          <a:chExt cx="0" cy="0"/>
        </a:xfrm>
      </p:grpSpPr>
      <p:sp>
        <p:nvSpPr>
          <p:cNvPr id="1129" name="Google Shape;1129;g137087b2873_1_8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0" name="Google Shape;1130;g137087b2873_1_8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137087b2873_1_89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 name="Google Shape;1146;g137087b2873_1_8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137087b2873_1_9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137087b2873_1_9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4"/>
        <p:cNvGrpSpPr/>
        <p:nvPr/>
      </p:nvGrpSpPr>
      <p:grpSpPr>
        <a:xfrm>
          <a:off x="0" y="0"/>
          <a:ext cx="0" cy="0"/>
          <a:chOff x="0" y="0"/>
          <a:chExt cx="0" cy="0"/>
        </a:xfrm>
      </p:grpSpPr>
      <p:sp>
        <p:nvSpPr>
          <p:cNvPr id="3685" name="Google Shape;3685;g137087b2873_1_1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6" name="Google Shape;3686;g137087b2873_1_1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40646e8cc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40646e8cc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(Baca </a:t>
            </a:r>
            <a:r>
              <a:rPr lang="en-US" sz="1100" b="0" i="0" u="none" strike="noStrike" cap="none" dirty="0" err="1" smtClean="0">
                <a:solidFill>
                  <a:srgbClr val="000000"/>
                </a:solidFill>
                <a:effectLst/>
                <a:latin typeface="Arial"/>
                <a:ea typeface="Arial"/>
                <a:cs typeface="Arial"/>
                <a:sym typeface="Arial"/>
              </a:rPr>
              <a:t>sebelum</a:t>
            </a:r>
            <a:r>
              <a:rPr lang="en-US" sz="1100" b="0" i="0" u="none" strike="noStrike" cap="none" baseline="0" dirty="0" smtClean="0">
                <a:solidFill>
                  <a:srgbClr val="000000"/>
                </a:solidFill>
                <a:effectLst/>
                <a:latin typeface="Arial"/>
                <a:ea typeface="Arial"/>
                <a:cs typeface="Arial"/>
                <a:sym typeface="Arial"/>
              </a:rPr>
              <a:t> PPT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Kalo</a:t>
            </a:r>
            <a:r>
              <a:rPr lang="en-US" sz="1100" b="0" i="0" u="none" strike="noStrike" cap="none" dirty="0" smtClean="0">
                <a:solidFill>
                  <a:srgbClr val="000000"/>
                </a:solidFill>
                <a:effectLst/>
                <a:latin typeface="Arial"/>
                <a:ea typeface="Arial"/>
                <a:cs typeface="Arial"/>
                <a:sym typeface="Arial"/>
              </a:rPr>
              <a:t> di</a:t>
            </a:r>
            <a:r>
              <a:rPr lang="en-US" sz="1100" b="0" i="0" u="none" strike="noStrike" cap="none" baseline="0" dirty="0" smtClean="0">
                <a:solidFill>
                  <a:srgbClr val="000000"/>
                </a:solidFill>
                <a:effectLst/>
                <a:latin typeface="Arial"/>
                <a:ea typeface="Arial"/>
                <a:cs typeface="Arial"/>
                <a:sym typeface="Arial"/>
              </a:rPr>
              <a:t> Markdown </a:t>
            </a:r>
            <a:r>
              <a:rPr lang="en-US" sz="1100" b="0" i="0" u="none" strike="noStrike" cap="none" baseline="0" dirty="0" err="1" smtClean="0">
                <a:solidFill>
                  <a:srgbClr val="000000"/>
                </a:solidFill>
                <a:effectLst/>
                <a:latin typeface="Arial"/>
                <a:ea typeface="Arial"/>
                <a:cs typeface="Arial"/>
                <a:sym typeface="Arial"/>
              </a:rPr>
              <a:t>urutan</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baseline="0" dirty="0" err="1" smtClean="0">
                <a:solidFill>
                  <a:srgbClr val="000000"/>
                </a:solidFill>
                <a:effectLst/>
                <a:latin typeface="Arial"/>
                <a:ea typeface="Arial"/>
                <a:cs typeface="Arial"/>
                <a:sym typeface="Arial"/>
              </a:rPr>
              <a:t>nya</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baseline="0" dirty="0" err="1" smtClean="0">
                <a:solidFill>
                  <a:srgbClr val="000000"/>
                </a:solidFill>
                <a:effectLst/>
                <a:latin typeface="Arial"/>
                <a:ea typeface="Arial"/>
                <a:cs typeface="Arial"/>
                <a:sym typeface="Arial"/>
              </a:rPr>
              <a:t>gitu</a:t>
            </a: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err="1" smtClean="0">
                <a:solidFill>
                  <a:srgbClr val="000000"/>
                </a:solidFill>
                <a:effectLst/>
                <a:latin typeface="Arial"/>
                <a:ea typeface="Arial"/>
                <a:cs typeface="Arial"/>
                <a:sym typeface="Arial"/>
              </a:rPr>
              <a:t>Sering</a:t>
            </a:r>
            <a:r>
              <a:rPr lang="en-US" sz="1100" b="0" i="0" u="none" strike="noStrike" cap="none" dirty="0" smtClean="0">
                <a:solidFill>
                  <a:srgbClr val="000000"/>
                </a:solidFill>
                <a:effectLst/>
                <a:latin typeface="Arial"/>
                <a:ea typeface="Arial"/>
                <a:cs typeface="Arial"/>
                <a:sym typeface="Arial"/>
              </a:rPr>
              <a:t> kali </a:t>
            </a:r>
            <a:r>
              <a:rPr lang="en-US" sz="1100" b="0" i="0" u="none" strike="noStrike" cap="none" dirty="0" err="1" smtClean="0">
                <a:solidFill>
                  <a:srgbClr val="000000"/>
                </a:solidFill>
                <a:effectLst/>
                <a:latin typeface="Arial"/>
                <a:ea typeface="Arial"/>
                <a:cs typeface="Arial"/>
                <a:sym typeface="Arial"/>
              </a:rPr>
              <a:t>terdapat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perasaan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tidak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tenang</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lelah</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saat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menggunakan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videocall</a:t>
            </a:r>
            <a:r>
              <a:rPr lang="en-US" sz="1100" b="0" i="0" u="none" strike="noStrike" cap="none" dirty="0" smtClean="0">
                <a:solidFill>
                  <a:srgbClr val="000000"/>
                </a:solidFill>
                <a:effectLst/>
                <a:latin typeface="Arial"/>
                <a:ea typeface="Arial"/>
                <a:cs typeface="Arial"/>
                <a:sym typeface="Arial"/>
              </a:rPr>
              <a:t> (</a:t>
            </a:r>
            <a:r>
              <a:rPr lang="en-US" sz="1100" b="0" i="1" u="none" strike="noStrike" cap="none" dirty="0" smtClean="0">
                <a:solidFill>
                  <a:srgbClr val="000000"/>
                </a:solidFill>
                <a:effectLst/>
                <a:latin typeface="Arial"/>
                <a:ea typeface="Arial"/>
                <a:cs typeface="Arial"/>
                <a:sym typeface="Arial"/>
              </a:rPr>
              <a:t>Zoom Fatigue</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untuk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mengatasinya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yaitu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penggunaan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teknologi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berbeda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sebagai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salah</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satu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contoh</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teknologi</a:t>
            </a:r>
            <a:r>
              <a:rPr lang="en-US" sz="1100" b="0" i="0" u="none" strike="noStrike" cap="none" dirty="0" smtClean="0">
                <a:solidFill>
                  <a:srgbClr val="000000"/>
                </a:solidFill>
                <a:effectLst/>
                <a:latin typeface="Arial"/>
                <a:ea typeface="Arial"/>
                <a:cs typeface="Arial"/>
                <a:sym typeface="Arial"/>
              </a:rPr>
              <a:t> </a:t>
            </a:r>
            <a:r>
              <a:rPr lang="en-US" sz="1100" b="0" i="1" u="none" strike="noStrike" cap="none" dirty="0" smtClean="0">
                <a:solidFill>
                  <a:srgbClr val="000000"/>
                </a:solidFill>
                <a:effectLst/>
                <a:latin typeface="Arial"/>
                <a:ea typeface="Arial"/>
                <a:cs typeface="Arial"/>
                <a:sym typeface="Arial"/>
              </a:rPr>
              <a:t>augmented reality</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atau</a:t>
            </a:r>
            <a:r>
              <a:rPr lang="en-US" sz="1100" b="0" i="0" u="none" strike="noStrike" cap="none" dirty="0" smtClean="0">
                <a:solidFill>
                  <a:srgbClr val="000000"/>
                </a:solidFill>
                <a:effectLst/>
                <a:latin typeface="Arial"/>
                <a:ea typeface="Arial"/>
                <a:cs typeface="Arial"/>
                <a:sym typeface="Arial"/>
              </a:rPr>
              <a:t> </a:t>
            </a:r>
            <a:r>
              <a:rPr lang="en-US" sz="1100" b="0" i="1" u="none" strike="noStrike" cap="none" dirty="0" smtClean="0">
                <a:solidFill>
                  <a:srgbClr val="000000"/>
                </a:solidFill>
                <a:effectLst/>
                <a:latin typeface="Arial"/>
                <a:ea typeface="Arial"/>
                <a:cs typeface="Arial"/>
                <a:sym typeface="Arial"/>
              </a:rPr>
              <a:t>virtual reality</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dari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perusahaan</a:t>
            </a:r>
            <a:r>
              <a:rPr lang="en-US" sz="1100" b="0" i="0" u="none" strike="noStrike" cap="none" dirty="0" smtClean="0">
                <a:solidFill>
                  <a:srgbClr val="000000"/>
                </a:solidFill>
                <a:effectLst/>
                <a:latin typeface="Arial"/>
                <a:ea typeface="Arial"/>
                <a:cs typeface="Arial"/>
                <a:sym typeface="Arial"/>
              </a:rPr>
              <a:t> </a:t>
            </a:r>
            <a:r>
              <a:rPr lang="en-US" sz="1100" b="1" i="0" u="none" strike="noStrike" cap="none" dirty="0" smtClean="0">
                <a:solidFill>
                  <a:srgbClr val="000000"/>
                </a:solidFill>
                <a:effectLst/>
                <a:latin typeface="Arial"/>
                <a:ea typeface="Arial"/>
                <a:cs typeface="Arial"/>
                <a:sym typeface="Arial"/>
              </a:rPr>
              <a:t>Spatial</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memungkinkan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semua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peserta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dapat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melihat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satu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sama</a:t>
            </a:r>
            <a:r>
              <a:rPr lang="en-US" sz="1100" b="0" i="0" u="none" strike="noStrike" cap="none" dirty="0" smtClean="0">
                <a:solidFill>
                  <a:srgbClr val="000000"/>
                </a:solidFill>
                <a:effectLst/>
                <a:latin typeface="Arial"/>
                <a:ea typeface="Arial"/>
                <a:cs typeface="Arial"/>
                <a:sym typeface="Arial"/>
              </a:rPr>
              <a:t> lain </a:t>
            </a:r>
            <a:r>
              <a:rPr lang="en-US" sz="1100" b="0" i="0" u="none" strike="noStrike" cap="none" dirty="0" err="1" smtClean="0">
                <a:solidFill>
                  <a:srgbClr val="000000"/>
                </a:solidFill>
                <a:effectLst/>
                <a:latin typeface="Arial"/>
                <a:ea typeface="Arial"/>
                <a:cs typeface="Arial"/>
                <a:sym typeface="Arial"/>
              </a:rPr>
              <a:t>dengan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bantuan</a:t>
            </a:r>
            <a:r>
              <a:rPr lang="en-US" sz="1100" b="0" i="0" u="none" strike="noStrike" cap="none" dirty="0" smtClean="0">
                <a:solidFill>
                  <a:srgbClr val="000000"/>
                </a:solidFill>
                <a:effectLst/>
                <a:latin typeface="Arial"/>
                <a:ea typeface="Arial"/>
                <a:cs typeface="Arial"/>
                <a:sym typeface="Arial"/>
              </a:rPr>
              <a:t> avatar </a:t>
            </a:r>
            <a:r>
              <a:rPr lang="en-US" sz="1100" b="0" i="0" u="none" strike="noStrike" cap="none" dirty="0" err="1" smtClean="0">
                <a:solidFill>
                  <a:srgbClr val="000000"/>
                </a:solidFill>
                <a:effectLst/>
                <a:latin typeface="Arial"/>
                <a:ea typeface="Arial"/>
                <a:cs typeface="Arial"/>
                <a:sym typeface="Arial"/>
              </a:rPr>
              <a:t>pengguna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sehingga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memunculkan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kembali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komunikasi</a:t>
            </a:r>
            <a:r>
              <a:rPr lang="en-US" sz="1100" b="0" i="0" u="none" strike="noStrike" cap="none" dirty="0" smtClean="0">
                <a:solidFill>
                  <a:srgbClr val="000000"/>
                </a:solidFill>
                <a:effectLst/>
                <a:latin typeface="Arial"/>
                <a:ea typeface="Arial"/>
                <a:cs typeface="Arial"/>
                <a:sym typeface="Arial"/>
              </a:rPr>
              <a:t> </a:t>
            </a:r>
            <a:r>
              <a:rPr lang="en-US" sz="1100" b="0" i="1" u="none" strike="noStrike" cap="none" dirty="0" smtClean="0">
                <a:solidFill>
                  <a:srgbClr val="000000"/>
                </a:solidFill>
                <a:effectLst/>
                <a:latin typeface="Arial"/>
                <a:ea typeface="Arial"/>
                <a:cs typeface="Arial"/>
                <a:sym typeface="Arial"/>
              </a:rPr>
              <a:t>non </a:t>
            </a:r>
            <a:r>
              <a:rPr lang="en-US" sz="1100" b="0" i="1" u="none" strike="noStrike" cap="none" dirty="0" err="1" smtClean="0">
                <a:solidFill>
                  <a:srgbClr val="000000"/>
                </a:solidFill>
                <a:effectLst/>
                <a:latin typeface="Arial"/>
                <a:ea typeface="Arial"/>
                <a:cs typeface="Arial"/>
                <a:sym typeface="Arial"/>
              </a:rPr>
              <a:t>verbal</a:t>
            </a:r>
            <a:r>
              <a:rPr lang="en-US" sz="1100" b="0" i="0" u="none" strike="noStrike" cap="none" dirty="0" err="1" smtClean="0">
                <a:solidFill>
                  <a:srgbClr val="000000"/>
                </a:solidFill>
                <a:effectLst/>
                <a:latin typeface="Arial"/>
                <a:ea typeface="Arial"/>
                <a:cs typeface="Arial"/>
                <a:sym typeface="Arial"/>
              </a:rPr>
              <a:t>.pengguna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dapat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melakukan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suatu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gerakan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serta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berinteraksi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dengan</a:t>
            </a:r>
            <a:r>
              <a:rPr lang="en-US" sz="1100" b="0" i="0" u="none" strike="noStrike" cap="none" dirty="0" smtClean="0">
                <a:solidFill>
                  <a:srgbClr val="000000"/>
                </a:solidFill>
                <a:effectLst/>
                <a:latin typeface="Arial"/>
                <a:ea typeface="Arial"/>
                <a:cs typeface="Arial"/>
                <a:sym typeface="Arial"/>
              </a:rPr>
              <a:t> orang lain </a:t>
            </a:r>
            <a:r>
              <a:rPr lang="en-US" sz="1100" b="0" i="0" u="none" strike="noStrike" cap="none" dirty="0" err="1" smtClean="0">
                <a:solidFill>
                  <a:srgbClr val="000000"/>
                </a:solidFill>
                <a:effectLst/>
                <a:latin typeface="Arial"/>
                <a:ea typeface="Arial"/>
                <a:cs typeface="Arial"/>
                <a:sym typeface="Arial"/>
              </a:rPr>
              <a:t>melalui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pengalaman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serupa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pada</a:t>
            </a:r>
            <a:r>
              <a:rPr lang="en-US" sz="1100" b="0" i="0" u="none" strike="noStrike" cap="none" dirty="0" smtClean="0">
                <a:solidFill>
                  <a:srgbClr val="000000"/>
                </a:solidFill>
                <a:effectLst/>
                <a:latin typeface="Arial"/>
                <a:ea typeface="Arial"/>
                <a:cs typeface="Arial"/>
                <a:sym typeface="Arial"/>
              </a:rPr>
              <a:t> VR, </a:t>
            </a:r>
            <a:r>
              <a:rPr lang="en-US" sz="1100" b="0" i="0" u="none" strike="noStrike" cap="none" dirty="0" err="1" smtClean="0">
                <a:solidFill>
                  <a:srgbClr val="000000"/>
                </a:solidFill>
                <a:effectLst/>
                <a:latin typeface="Arial"/>
                <a:ea typeface="Arial"/>
                <a:cs typeface="Arial"/>
                <a:sym typeface="Arial"/>
              </a:rPr>
              <a:t>apalagi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terdapat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pengurangan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harga</a:t>
            </a:r>
            <a:r>
              <a:rPr lang="en-US" sz="1100" b="0" i="0" u="none" strike="noStrike" cap="none" dirty="0" smtClean="0">
                <a:solidFill>
                  <a:srgbClr val="000000"/>
                </a:solidFill>
                <a:effectLst/>
                <a:latin typeface="Arial"/>
                <a:ea typeface="Arial"/>
                <a:cs typeface="Arial"/>
                <a:sym typeface="Arial"/>
              </a:rPr>
              <a:t> VR </a:t>
            </a:r>
            <a:r>
              <a:rPr lang="en-US" sz="1100" b="0" i="0" u="none" strike="noStrike" cap="none" dirty="0" err="1" smtClean="0">
                <a:solidFill>
                  <a:srgbClr val="000000"/>
                </a:solidFill>
                <a:effectLst/>
                <a:latin typeface="Arial"/>
                <a:ea typeface="Arial"/>
                <a:cs typeface="Arial"/>
                <a:sym typeface="Arial"/>
              </a:rPr>
              <a:t>setiap</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hari</a:t>
            </a:r>
            <a:r>
              <a:rPr lang="en-US" sz="1100" b="0" i="0" u="none" strike="noStrike" cap="none" dirty="0" smtClean="0">
                <a:solidFill>
                  <a:srgbClr val="000000"/>
                </a:solidFill>
                <a:effectLst/>
                <a:latin typeface="Arial"/>
                <a:ea typeface="Arial"/>
                <a:cs typeface="Arial"/>
                <a:sym typeface="Arial"/>
              </a:rPr>
              <a:t>.</a:t>
            </a:r>
            <a:endParaRPr lang="en-US" dirty="0" smtClean="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id-ID" sz="1100" b="0" i="0" u="none" strike="noStrike" cap="none" dirty="0" smtClean="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52537449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3"/>
        <p:cNvGrpSpPr/>
        <p:nvPr/>
      </p:nvGrpSpPr>
      <p:grpSpPr>
        <a:xfrm>
          <a:off x="0" y="0"/>
          <a:ext cx="0" cy="0"/>
          <a:chOff x="0" y="0"/>
          <a:chExt cx="0" cy="0"/>
        </a:xfrm>
      </p:grpSpPr>
      <p:sp>
        <p:nvSpPr>
          <p:cNvPr id="4104" name="Google Shape;4104;g137087b2873_1_11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5" name="Google Shape;4105;g137087b2873_1_11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3"/>
        <p:cNvGrpSpPr/>
        <p:nvPr/>
      </p:nvGrpSpPr>
      <p:grpSpPr>
        <a:xfrm>
          <a:off x="0" y="0"/>
          <a:ext cx="0" cy="0"/>
          <a:chOff x="0" y="0"/>
          <a:chExt cx="0" cy="0"/>
        </a:xfrm>
      </p:grpSpPr>
      <p:sp>
        <p:nvSpPr>
          <p:cNvPr id="4274" name="Google Shape;4274;g137087b2873_1_120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5" name="Google Shape;4275;g137087b2873_1_12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8"/>
        <p:cNvGrpSpPr/>
        <p:nvPr/>
      </p:nvGrpSpPr>
      <p:grpSpPr>
        <a:xfrm>
          <a:off x="0" y="0"/>
          <a:ext cx="0" cy="0"/>
          <a:chOff x="0" y="0"/>
          <a:chExt cx="0" cy="0"/>
        </a:xfrm>
      </p:grpSpPr>
      <p:sp>
        <p:nvSpPr>
          <p:cNvPr id="4679" name="Google Shape;4679;g137087b2873_1_12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0" name="Google Shape;4680;g137087b2873_1_12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8"/>
        <p:cNvGrpSpPr/>
        <p:nvPr/>
      </p:nvGrpSpPr>
      <p:grpSpPr>
        <a:xfrm>
          <a:off x="0" y="0"/>
          <a:ext cx="0" cy="0"/>
          <a:chOff x="0" y="0"/>
          <a:chExt cx="0" cy="0"/>
        </a:xfrm>
      </p:grpSpPr>
      <p:sp>
        <p:nvSpPr>
          <p:cNvPr id="5059" name="Google Shape;5059;g137087b2873_1_128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0" name="Google Shape;5060;g137087b2873_1_12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2"/>
        <p:cNvGrpSpPr/>
        <p:nvPr/>
      </p:nvGrpSpPr>
      <p:grpSpPr>
        <a:xfrm>
          <a:off x="0" y="0"/>
          <a:ext cx="0" cy="0"/>
          <a:chOff x="0" y="0"/>
          <a:chExt cx="0" cy="0"/>
        </a:xfrm>
      </p:grpSpPr>
      <p:sp>
        <p:nvSpPr>
          <p:cNvPr id="5473" name="Google Shape;5473;g137087b2873_1_13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4" name="Google Shape;5474;g137087b2873_1_13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3"/>
        <p:cNvGrpSpPr/>
        <p:nvPr/>
      </p:nvGrpSpPr>
      <p:grpSpPr>
        <a:xfrm>
          <a:off x="0" y="0"/>
          <a:ext cx="0" cy="0"/>
          <a:chOff x="0" y="0"/>
          <a:chExt cx="0" cy="0"/>
        </a:xfrm>
      </p:grpSpPr>
      <p:sp>
        <p:nvSpPr>
          <p:cNvPr id="5834" name="Google Shape;5834;g137087b2873_1_136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5" name="Google Shape;5835;g137087b2873_1_13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3"/>
        <p:cNvGrpSpPr/>
        <p:nvPr/>
      </p:nvGrpSpPr>
      <p:grpSpPr>
        <a:xfrm>
          <a:off x="0" y="0"/>
          <a:ext cx="0" cy="0"/>
          <a:chOff x="0" y="0"/>
          <a:chExt cx="0" cy="0"/>
        </a:xfrm>
      </p:grpSpPr>
      <p:sp>
        <p:nvSpPr>
          <p:cNvPr id="6344" name="Google Shape;6344;g137087b2873_1_14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5" name="Google Shape;6345;g137087b2873_1_14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3"/>
        <p:cNvGrpSpPr/>
        <p:nvPr/>
      </p:nvGrpSpPr>
      <p:grpSpPr>
        <a:xfrm>
          <a:off x="0" y="0"/>
          <a:ext cx="0" cy="0"/>
          <a:chOff x="0" y="0"/>
          <a:chExt cx="0" cy="0"/>
        </a:xfrm>
      </p:grpSpPr>
      <p:sp>
        <p:nvSpPr>
          <p:cNvPr id="6964" name="Google Shape;6964;g137087b2873_1_14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5" name="Google Shape;6965;g137087b2873_1_1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7"/>
        <p:cNvGrpSpPr/>
        <p:nvPr/>
      </p:nvGrpSpPr>
      <p:grpSpPr>
        <a:xfrm>
          <a:off x="0" y="0"/>
          <a:ext cx="0" cy="0"/>
          <a:chOff x="0" y="0"/>
          <a:chExt cx="0" cy="0"/>
        </a:xfrm>
      </p:grpSpPr>
      <p:sp>
        <p:nvSpPr>
          <p:cNvPr id="7558" name="Google Shape;7558;g137087b2873_1_15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9" name="Google Shape;7559;g137087b2873_1_15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8"/>
        <p:cNvGrpSpPr/>
        <p:nvPr/>
      </p:nvGrpSpPr>
      <p:grpSpPr>
        <a:xfrm>
          <a:off x="0" y="0"/>
          <a:ext cx="0" cy="0"/>
          <a:chOff x="0" y="0"/>
          <a:chExt cx="0" cy="0"/>
        </a:xfrm>
      </p:grpSpPr>
      <p:sp>
        <p:nvSpPr>
          <p:cNvPr id="7879" name="Google Shape;7879;g137087b2873_1_15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0" name="Google Shape;7880;g137087b2873_1_15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140646e8cc9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140646e8cc9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(Baca </a:t>
            </a:r>
            <a:r>
              <a:rPr lang="en-US" sz="1100" b="0" i="0" u="none" strike="noStrike" cap="none" dirty="0" err="1" smtClean="0">
                <a:solidFill>
                  <a:srgbClr val="000000"/>
                </a:solidFill>
                <a:effectLst/>
                <a:latin typeface="Arial"/>
                <a:ea typeface="Arial"/>
                <a:cs typeface="Arial"/>
                <a:sym typeface="Arial"/>
              </a:rPr>
              <a:t>sebelum</a:t>
            </a:r>
            <a:r>
              <a:rPr lang="en-US" sz="1100" b="0" i="0" u="none" strike="noStrike" cap="none" baseline="0" dirty="0" smtClean="0">
                <a:solidFill>
                  <a:srgbClr val="000000"/>
                </a:solidFill>
                <a:effectLst/>
                <a:latin typeface="Arial"/>
                <a:ea typeface="Arial"/>
                <a:cs typeface="Arial"/>
                <a:sym typeface="Arial"/>
              </a:rPr>
              <a:t> PPT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Kalo</a:t>
            </a:r>
            <a:r>
              <a:rPr lang="en-US" sz="1100" b="0" i="0" u="none" strike="noStrike" cap="none" dirty="0" smtClean="0">
                <a:solidFill>
                  <a:srgbClr val="000000"/>
                </a:solidFill>
                <a:effectLst/>
                <a:latin typeface="Arial"/>
                <a:ea typeface="Arial"/>
                <a:cs typeface="Arial"/>
                <a:sym typeface="Arial"/>
              </a:rPr>
              <a:t> di</a:t>
            </a:r>
            <a:r>
              <a:rPr lang="en-US" sz="1100" b="0" i="0" u="none" strike="noStrike" cap="none" baseline="0" dirty="0" smtClean="0">
                <a:solidFill>
                  <a:srgbClr val="000000"/>
                </a:solidFill>
                <a:effectLst/>
                <a:latin typeface="Arial"/>
                <a:ea typeface="Arial"/>
                <a:cs typeface="Arial"/>
                <a:sym typeface="Arial"/>
              </a:rPr>
              <a:t> Markdown </a:t>
            </a:r>
            <a:r>
              <a:rPr lang="en-US" sz="1100" b="0" i="0" u="none" strike="noStrike" cap="none" baseline="0" dirty="0" err="1" smtClean="0">
                <a:solidFill>
                  <a:srgbClr val="000000"/>
                </a:solidFill>
                <a:effectLst/>
                <a:latin typeface="Arial"/>
                <a:ea typeface="Arial"/>
                <a:cs typeface="Arial"/>
                <a:sym typeface="Arial"/>
              </a:rPr>
              <a:t>urutan</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baseline="0" dirty="0" err="1" smtClean="0">
                <a:solidFill>
                  <a:srgbClr val="000000"/>
                </a:solidFill>
                <a:effectLst/>
                <a:latin typeface="Arial"/>
                <a:ea typeface="Arial"/>
                <a:cs typeface="Arial"/>
                <a:sym typeface="Arial"/>
              </a:rPr>
              <a:t>nya</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baseline="0" dirty="0" err="1" smtClean="0">
                <a:solidFill>
                  <a:srgbClr val="000000"/>
                </a:solidFill>
                <a:effectLst/>
                <a:latin typeface="Arial"/>
                <a:ea typeface="Arial"/>
                <a:cs typeface="Arial"/>
                <a:sym typeface="Arial"/>
              </a:rPr>
              <a:t>gitu</a:t>
            </a: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id-ID" sz="1100" b="0" i="0" u="none" strike="noStrike" cap="none" dirty="0" smtClean="0">
                <a:solidFill>
                  <a:srgbClr val="000000"/>
                </a:solidFill>
                <a:effectLst/>
                <a:latin typeface="Arial"/>
                <a:ea typeface="Arial"/>
                <a:cs typeface="Arial"/>
                <a:sym typeface="Arial"/>
              </a:rPr>
              <a:t>Sering kali terdapat perasaan tidak tenang dan lelah saat menggunakan videocall (</a:t>
            </a:r>
            <a:r>
              <a:rPr lang="id-ID" sz="1100" b="0" i="1" u="none" strike="noStrike" cap="none" dirty="0" smtClean="0">
                <a:solidFill>
                  <a:srgbClr val="000000"/>
                </a:solidFill>
                <a:effectLst/>
                <a:latin typeface="Arial"/>
                <a:ea typeface="Arial"/>
                <a:cs typeface="Arial"/>
                <a:sym typeface="Arial"/>
              </a:rPr>
              <a:t>Zoom Fatigue</a:t>
            </a:r>
            <a:r>
              <a:rPr lang="id-ID" sz="1100" b="0" i="0" u="none" strike="noStrike" cap="none" dirty="0" smtClean="0">
                <a:solidFill>
                  <a:srgbClr val="000000"/>
                </a:solidFill>
                <a:effectLst/>
                <a:latin typeface="Arial"/>
                <a:ea typeface="Arial"/>
                <a:cs typeface="Arial"/>
                <a:sym typeface="Arial"/>
              </a:rPr>
              <a:t>), untuk mengatasinya yaitu penggunaan teknologi berbeda. sebagai salah satu contoh teknologi </a:t>
            </a:r>
            <a:r>
              <a:rPr lang="id-ID" sz="1100" b="0" i="1" u="none" strike="noStrike" cap="none" dirty="0" smtClean="0">
                <a:solidFill>
                  <a:srgbClr val="000000"/>
                </a:solidFill>
                <a:effectLst/>
                <a:latin typeface="Arial"/>
                <a:ea typeface="Arial"/>
                <a:cs typeface="Arial"/>
                <a:sym typeface="Arial"/>
              </a:rPr>
              <a:t>augmented reality</a:t>
            </a:r>
            <a:r>
              <a:rPr lang="id-ID" sz="1100" b="0" i="0" u="none" strike="noStrike" cap="none" dirty="0" smtClean="0">
                <a:solidFill>
                  <a:srgbClr val="000000"/>
                </a:solidFill>
                <a:effectLst/>
                <a:latin typeface="Arial"/>
                <a:ea typeface="Arial"/>
                <a:cs typeface="Arial"/>
                <a:sym typeface="Arial"/>
              </a:rPr>
              <a:t> atau </a:t>
            </a:r>
            <a:r>
              <a:rPr lang="id-ID" sz="1100" b="0" i="1" u="none" strike="noStrike" cap="none" dirty="0" smtClean="0">
                <a:solidFill>
                  <a:srgbClr val="000000"/>
                </a:solidFill>
                <a:effectLst/>
                <a:latin typeface="Arial"/>
                <a:ea typeface="Arial"/>
                <a:cs typeface="Arial"/>
                <a:sym typeface="Arial"/>
              </a:rPr>
              <a:t>virtual reality</a:t>
            </a:r>
            <a:r>
              <a:rPr lang="id-ID" sz="1100" b="0" i="0" u="none" strike="noStrike" cap="none" dirty="0" smtClean="0">
                <a:solidFill>
                  <a:srgbClr val="000000"/>
                </a:solidFill>
                <a:effectLst/>
                <a:latin typeface="Arial"/>
                <a:ea typeface="Arial"/>
                <a:cs typeface="Arial"/>
                <a:sym typeface="Arial"/>
              </a:rPr>
              <a:t> dari perusahaan </a:t>
            </a:r>
            <a:r>
              <a:rPr lang="id-ID" sz="1100" b="1" i="0" u="none" strike="noStrike" cap="none" dirty="0" smtClean="0">
                <a:solidFill>
                  <a:srgbClr val="000000"/>
                </a:solidFill>
                <a:effectLst/>
                <a:latin typeface="Arial"/>
                <a:ea typeface="Arial"/>
                <a:cs typeface="Arial"/>
                <a:sym typeface="Arial"/>
              </a:rPr>
              <a:t>Spatial</a:t>
            </a:r>
            <a:r>
              <a:rPr lang="id-ID" sz="1100" b="0" i="0" u="none" strike="noStrike" cap="none" dirty="0" smtClean="0">
                <a:solidFill>
                  <a:srgbClr val="000000"/>
                </a:solidFill>
                <a:effectLst/>
                <a:latin typeface="Arial"/>
                <a:ea typeface="Arial"/>
                <a:cs typeface="Arial"/>
                <a:sym typeface="Arial"/>
              </a:rPr>
              <a:t>, memungkinkan semua peserta dapat melihat satu sama lain dengan bantuan avatar pengguna sehingga memunculkan kembali komunikasi </a:t>
            </a:r>
            <a:r>
              <a:rPr lang="id-ID" sz="1100" b="0" i="1" u="none" strike="noStrike" cap="none" dirty="0" smtClean="0">
                <a:solidFill>
                  <a:srgbClr val="000000"/>
                </a:solidFill>
                <a:effectLst/>
                <a:latin typeface="Arial"/>
                <a:ea typeface="Arial"/>
                <a:cs typeface="Arial"/>
                <a:sym typeface="Arial"/>
              </a:rPr>
              <a:t>non verbal</a:t>
            </a:r>
            <a:r>
              <a:rPr lang="id-ID" sz="1100" b="0" i="0" u="none" strike="noStrike" cap="none" dirty="0" smtClean="0">
                <a:solidFill>
                  <a:srgbClr val="000000"/>
                </a:solidFill>
                <a:effectLst/>
                <a:latin typeface="Arial"/>
                <a:ea typeface="Arial"/>
                <a:cs typeface="Arial"/>
                <a:sym typeface="Arial"/>
              </a:rPr>
              <a:t>.pengguna dapat melakukan suatu gerakan serta berinteraksi dengan orang lain melalui pengalaman serupa pada VR, apalagi terdapat pengurangan harga VR setiap hari.</a:t>
            </a: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6"/>
        <p:cNvGrpSpPr/>
        <p:nvPr/>
      </p:nvGrpSpPr>
      <p:grpSpPr>
        <a:xfrm>
          <a:off x="0" y="0"/>
          <a:ext cx="0" cy="0"/>
          <a:chOff x="0" y="0"/>
          <a:chExt cx="0" cy="0"/>
        </a:xfrm>
      </p:grpSpPr>
      <p:sp>
        <p:nvSpPr>
          <p:cNvPr id="8187" name="Google Shape;8187;g137087b2873_1_17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8" name="Google Shape;8188;g137087b2873_1_17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140646e8cc9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140646e8cc9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40646e8cc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40646e8cc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4029b7db2f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4029b7db2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bit.ly/2Tynxth" TargetMode="Externa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8"/>
        <p:cNvGrpSpPr/>
        <p:nvPr/>
      </p:nvGrpSpPr>
      <p:grpSpPr>
        <a:xfrm>
          <a:off x="0" y="0"/>
          <a:ext cx="0" cy="0"/>
          <a:chOff x="0" y="0"/>
          <a:chExt cx="0" cy="0"/>
        </a:xfrm>
      </p:grpSpPr>
      <p:sp>
        <p:nvSpPr>
          <p:cNvPr id="9" name="Google Shape;9;p2"/>
          <p:cNvSpPr/>
          <p:nvPr/>
        </p:nvSpPr>
        <p:spPr>
          <a:xfrm>
            <a:off x="6308575" y="1137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924950" y="4558634"/>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p:cNvPicPr preferRelativeResize="0"/>
          <p:nvPr/>
        </p:nvPicPr>
        <p:blipFill>
          <a:blip r:embed="rId2">
            <a:alphaModFix/>
          </a:blip>
          <a:stretch>
            <a:fillRect/>
          </a:stretch>
        </p:blipFill>
        <p:spPr>
          <a:xfrm>
            <a:off x="2178675" y="4312325"/>
            <a:ext cx="1252511" cy="1252516"/>
          </a:xfrm>
          <a:prstGeom prst="rect">
            <a:avLst/>
          </a:prstGeom>
          <a:noFill/>
          <a:ln>
            <a:noFill/>
          </a:ln>
        </p:spPr>
      </p:pic>
      <p:pic>
        <p:nvPicPr>
          <p:cNvPr id="12" name="Google Shape;12;p2"/>
          <p:cNvPicPr preferRelativeResize="0"/>
          <p:nvPr/>
        </p:nvPicPr>
        <p:blipFill>
          <a:blip r:embed="rId3">
            <a:alphaModFix/>
          </a:blip>
          <a:stretch>
            <a:fillRect/>
          </a:stretch>
        </p:blipFill>
        <p:spPr>
          <a:xfrm>
            <a:off x="5240641" y="-264536"/>
            <a:ext cx="1252511" cy="1252516"/>
          </a:xfrm>
          <a:prstGeom prst="rect">
            <a:avLst/>
          </a:prstGeom>
          <a:noFill/>
          <a:ln>
            <a:noFill/>
          </a:ln>
        </p:spPr>
      </p:pic>
      <p:sp>
        <p:nvSpPr>
          <p:cNvPr id="13" name="Google Shape;13;p2"/>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807000" y="1442400"/>
            <a:ext cx="7530000" cy="1565400"/>
          </a:xfrm>
          <a:prstGeom prst="rect">
            <a:avLst/>
          </a:prstGeom>
          <a:effectLst>
            <a:outerShdw dist="38100" dir="8280000" algn="bl" rotWithShape="0">
              <a:schemeClr val="dk1"/>
            </a:outerShdw>
          </a:effectLst>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5000">
                <a:solidFill>
                  <a:schemeClr val="accen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2667275" y="3101850"/>
            <a:ext cx="3771600" cy="429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2"/>
        </a:solidFill>
        <a:effectLst/>
      </p:bgPr>
    </p:bg>
    <p:spTree>
      <p:nvGrpSpPr>
        <p:cNvPr id="1" name="Shape 75"/>
        <p:cNvGrpSpPr/>
        <p:nvPr/>
      </p:nvGrpSpPr>
      <p:grpSpPr>
        <a:xfrm>
          <a:off x="0" y="0"/>
          <a:ext cx="0" cy="0"/>
          <a:chOff x="0" y="0"/>
          <a:chExt cx="0" cy="0"/>
        </a:xfrm>
      </p:grpSpPr>
      <p:sp>
        <p:nvSpPr>
          <p:cNvPr id="76" name="Google Shape;76;p11"/>
          <p:cNvSpPr/>
          <p:nvPr/>
        </p:nvSpPr>
        <p:spPr>
          <a:xfrm>
            <a:off x="7841375" y="1137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1"/>
          <p:cNvSpPr/>
          <p:nvPr/>
        </p:nvSpPr>
        <p:spPr>
          <a:xfrm>
            <a:off x="856200" y="4558634"/>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8" name="Google Shape;78;p11"/>
          <p:cNvPicPr preferRelativeResize="0"/>
          <p:nvPr/>
        </p:nvPicPr>
        <p:blipFill>
          <a:blip r:embed="rId2">
            <a:alphaModFix/>
          </a:blip>
          <a:stretch>
            <a:fillRect/>
          </a:stretch>
        </p:blipFill>
        <p:spPr>
          <a:xfrm>
            <a:off x="-165375" y="4312325"/>
            <a:ext cx="1252511" cy="1252516"/>
          </a:xfrm>
          <a:prstGeom prst="rect">
            <a:avLst/>
          </a:prstGeom>
          <a:noFill/>
          <a:ln>
            <a:noFill/>
          </a:ln>
        </p:spPr>
      </p:pic>
      <p:pic>
        <p:nvPicPr>
          <p:cNvPr id="79" name="Google Shape;79;p11"/>
          <p:cNvPicPr preferRelativeResize="0"/>
          <p:nvPr/>
        </p:nvPicPr>
        <p:blipFill>
          <a:blip r:embed="rId3">
            <a:alphaModFix/>
          </a:blip>
          <a:stretch>
            <a:fillRect/>
          </a:stretch>
        </p:blipFill>
        <p:spPr>
          <a:xfrm>
            <a:off x="8057341" y="-264536"/>
            <a:ext cx="1252511" cy="1252516"/>
          </a:xfrm>
          <a:prstGeom prst="rect">
            <a:avLst/>
          </a:prstGeom>
          <a:noFill/>
          <a:ln>
            <a:noFill/>
          </a:ln>
        </p:spPr>
      </p:pic>
      <p:sp>
        <p:nvSpPr>
          <p:cNvPr id="80" name="Google Shape;80;p11"/>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txBox="1">
            <a:spLocks noGrp="1"/>
          </p:cNvSpPr>
          <p:nvPr>
            <p:ph type="title" hasCustomPrompt="1"/>
          </p:nvPr>
        </p:nvSpPr>
        <p:spPr>
          <a:xfrm>
            <a:off x="1790400" y="1195350"/>
            <a:ext cx="5563200" cy="17901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0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2" name="Google Shape;82;p11"/>
          <p:cNvSpPr txBox="1">
            <a:spLocks noGrp="1"/>
          </p:cNvSpPr>
          <p:nvPr>
            <p:ph type="subTitle" idx="1"/>
          </p:nvPr>
        </p:nvSpPr>
        <p:spPr>
          <a:xfrm>
            <a:off x="2237700" y="3079062"/>
            <a:ext cx="46686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lt2"/>
        </a:solidFill>
        <a:effectLst/>
      </p:bgPr>
    </p:bg>
    <p:spTree>
      <p:nvGrpSpPr>
        <p:cNvPr id="1" name="Shape 84"/>
        <p:cNvGrpSpPr/>
        <p:nvPr/>
      </p:nvGrpSpPr>
      <p:grpSpPr>
        <a:xfrm>
          <a:off x="0" y="0"/>
          <a:ext cx="0" cy="0"/>
          <a:chOff x="0" y="0"/>
          <a:chExt cx="0" cy="0"/>
        </a:xfrm>
      </p:grpSpPr>
      <p:sp>
        <p:nvSpPr>
          <p:cNvPr id="85" name="Google Shape;85;p13"/>
          <p:cNvSpPr/>
          <p:nvPr/>
        </p:nvSpPr>
        <p:spPr>
          <a:xfrm>
            <a:off x="7873175" y="134322"/>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157100" y="2075859"/>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7" name="Google Shape;87;p13"/>
          <p:cNvPicPr preferRelativeResize="0"/>
          <p:nvPr/>
        </p:nvPicPr>
        <p:blipFill>
          <a:blip r:embed="rId2">
            <a:alphaModFix/>
          </a:blip>
          <a:stretch>
            <a:fillRect/>
          </a:stretch>
        </p:blipFill>
        <p:spPr>
          <a:xfrm>
            <a:off x="-313050" y="1090812"/>
            <a:ext cx="1252511" cy="1252516"/>
          </a:xfrm>
          <a:prstGeom prst="rect">
            <a:avLst/>
          </a:prstGeom>
          <a:noFill/>
          <a:ln>
            <a:noFill/>
          </a:ln>
        </p:spPr>
      </p:pic>
      <p:pic>
        <p:nvPicPr>
          <p:cNvPr id="88" name="Google Shape;88;p13"/>
          <p:cNvPicPr preferRelativeResize="0"/>
          <p:nvPr/>
        </p:nvPicPr>
        <p:blipFill>
          <a:blip r:embed="rId3">
            <a:alphaModFix/>
          </a:blip>
          <a:stretch>
            <a:fillRect/>
          </a:stretch>
        </p:blipFill>
        <p:spPr>
          <a:xfrm>
            <a:off x="8132941" y="-205561"/>
            <a:ext cx="1252511" cy="1252516"/>
          </a:xfrm>
          <a:prstGeom prst="rect">
            <a:avLst/>
          </a:prstGeom>
          <a:noFill/>
          <a:ln>
            <a:noFill/>
          </a:ln>
        </p:spPr>
      </p:pic>
      <p:sp>
        <p:nvSpPr>
          <p:cNvPr id="89" name="Google Shape;89;p13"/>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txBox="1">
            <a:spLocks noGrp="1"/>
          </p:cNvSpPr>
          <p:nvPr>
            <p:ph type="title" hasCustomPrompt="1"/>
          </p:nvPr>
        </p:nvSpPr>
        <p:spPr>
          <a:xfrm>
            <a:off x="1694469" y="1477675"/>
            <a:ext cx="685800" cy="47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1"/>
          </p:nvPr>
        </p:nvSpPr>
        <p:spPr>
          <a:xfrm>
            <a:off x="2617431" y="1956463"/>
            <a:ext cx="4832100" cy="397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2" name="Google Shape;92;p13"/>
          <p:cNvSpPr txBox="1">
            <a:spLocks noGrp="1"/>
          </p:cNvSpPr>
          <p:nvPr>
            <p:ph type="subTitle" idx="2"/>
          </p:nvPr>
        </p:nvSpPr>
        <p:spPr>
          <a:xfrm>
            <a:off x="2767431" y="1477675"/>
            <a:ext cx="4532100" cy="47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3" name="Google Shape;93;p13"/>
          <p:cNvSpPr txBox="1">
            <a:spLocks noGrp="1"/>
          </p:cNvSpPr>
          <p:nvPr>
            <p:ph type="title" idx="3"/>
          </p:nvPr>
        </p:nvSpPr>
        <p:spPr>
          <a:xfrm>
            <a:off x="715100" y="535000"/>
            <a:ext cx="7713900" cy="6141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utfit Black"/>
              <a:buNone/>
              <a:defRPr>
                <a:latin typeface="Outfit Black"/>
                <a:ea typeface="Outfit Black"/>
                <a:cs typeface="Outfit Black"/>
                <a:sym typeface="Outfit Black"/>
              </a:defRPr>
            </a:lvl1pPr>
            <a:lvl2pPr lvl="1"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2pPr>
            <a:lvl3pPr lvl="2"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3pPr>
            <a:lvl4pPr lvl="3"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4pPr>
            <a:lvl5pPr lvl="4"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5pPr>
            <a:lvl6pPr lvl="5"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6pPr>
            <a:lvl7pPr lvl="6"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7pPr>
            <a:lvl8pPr lvl="7"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8pPr>
            <a:lvl9pPr lvl="8"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9pPr>
          </a:lstStyle>
          <a:p>
            <a:endParaRPr/>
          </a:p>
        </p:txBody>
      </p:sp>
      <p:sp>
        <p:nvSpPr>
          <p:cNvPr id="94" name="Google Shape;94;p13"/>
          <p:cNvSpPr txBox="1">
            <a:spLocks noGrp="1"/>
          </p:cNvSpPr>
          <p:nvPr>
            <p:ph type="title" idx="4" hasCustomPrompt="1"/>
          </p:nvPr>
        </p:nvSpPr>
        <p:spPr>
          <a:xfrm>
            <a:off x="1694469" y="2452475"/>
            <a:ext cx="685800" cy="47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subTitle" idx="5"/>
          </p:nvPr>
        </p:nvSpPr>
        <p:spPr>
          <a:xfrm>
            <a:off x="2617431" y="2931275"/>
            <a:ext cx="4832100" cy="397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3"/>
          <p:cNvSpPr txBox="1">
            <a:spLocks noGrp="1"/>
          </p:cNvSpPr>
          <p:nvPr>
            <p:ph type="subTitle" idx="6"/>
          </p:nvPr>
        </p:nvSpPr>
        <p:spPr>
          <a:xfrm>
            <a:off x="2767431" y="2452475"/>
            <a:ext cx="4532100" cy="47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 name="Google Shape;97;p13"/>
          <p:cNvSpPr txBox="1">
            <a:spLocks noGrp="1"/>
          </p:cNvSpPr>
          <p:nvPr>
            <p:ph type="title" idx="7" hasCustomPrompt="1"/>
          </p:nvPr>
        </p:nvSpPr>
        <p:spPr>
          <a:xfrm>
            <a:off x="1694469" y="3427275"/>
            <a:ext cx="685800" cy="47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8"/>
          </p:nvPr>
        </p:nvSpPr>
        <p:spPr>
          <a:xfrm>
            <a:off x="2617431" y="3906075"/>
            <a:ext cx="4832100" cy="397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3"/>
          <p:cNvSpPr txBox="1">
            <a:spLocks noGrp="1"/>
          </p:cNvSpPr>
          <p:nvPr>
            <p:ph type="subTitle" idx="9"/>
          </p:nvPr>
        </p:nvSpPr>
        <p:spPr>
          <a:xfrm>
            <a:off x="2767431" y="3427275"/>
            <a:ext cx="4532100" cy="47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lt2"/>
        </a:solidFill>
        <a:effectLst/>
      </p:bgPr>
    </p:bg>
    <p:spTree>
      <p:nvGrpSpPr>
        <p:cNvPr id="1" name="Shape 100"/>
        <p:cNvGrpSpPr/>
        <p:nvPr/>
      </p:nvGrpSpPr>
      <p:grpSpPr>
        <a:xfrm>
          <a:off x="0" y="0"/>
          <a:ext cx="0" cy="0"/>
          <a:chOff x="0" y="0"/>
          <a:chExt cx="0" cy="0"/>
        </a:xfrm>
      </p:grpSpPr>
      <p:sp>
        <p:nvSpPr>
          <p:cNvPr id="101" name="Google Shape;101;p14"/>
          <p:cNvSpPr/>
          <p:nvPr/>
        </p:nvSpPr>
        <p:spPr>
          <a:xfrm>
            <a:off x="8549675" y="4005184"/>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 name="Google Shape;102;p14"/>
          <p:cNvPicPr preferRelativeResize="0"/>
          <p:nvPr/>
        </p:nvPicPr>
        <p:blipFill>
          <a:blip r:embed="rId2">
            <a:alphaModFix/>
          </a:blip>
          <a:stretch>
            <a:fillRect/>
          </a:stretch>
        </p:blipFill>
        <p:spPr>
          <a:xfrm>
            <a:off x="-277650" y="-267988"/>
            <a:ext cx="1252511" cy="1252516"/>
          </a:xfrm>
          <a:prstGeom prst="rect">
            <a:avLst/>
          </a:prstGeom>
          <a:noFill/>
          <a:ln>
            <a:noFill/>
          </a:ln>
        </p:spPr>
      </p:pic>
      <p:pic>
        <p:nvPicPr>
          <p:cNvPr id="103" name="Google Shape;103;p14"/>
          <p:cNvPicPr preferRelativeResize="0"/>
          <p:nvPr/>
        </p:nvPicPr>
        <p:blipFill>
          <a:blip r:embed="rId3">
            <a:alphaModFix/>
          </a:blip>
          <a:stretch>
            <a:fillRect/>
          </a:stretch>
        </p:blipFill>
        <p:spPr>
          <a:xfrm>
            <a:off x="8047191" y="4207139"/>
            <a:ext cx="1252511" cy="1252516"/>
          </a:xfrm>
          <a:prstGeom prst="rect">
            <a:avLst/>
          </a:prstGeom>
          <a:noFill/>
          <a:ln>
            <a:noFill/>
          </a:ln>
        </p:spPr>
      </p:pic>
      <p:sp>
        <p:nvSpPr>
          <p:cNvPr id="104" name="Google Shape;104;p14"/>
          <p:cNvSpPr/>
          <p:nvPr/>
        </p:nvSpPr>
        <p:spPr>
          <a:xfrm>
            <a:off x="802450" y="11032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txBox="1">
            <a:spLocks noGrp="1"/>
          </p:cNvSpPr>
          <p:nvPr>
            <p:ph type="subTitle" idx="1"/>
          </p:nvPr>
        </p:nvSpPr>
        <p:spPr>
          <a:xfrm>
            <a:off x="1224450" y="1328350"/>
            <a:ext cx="6695100" cy="155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3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07" name="Google Shape;107;p14"/>
          <p:cNvSpPr txBox="1">
            <a:spLocks noGrp="1"/>
          </p:cNvSpPr>
          <p:nvPr>
            <p:ph type="subTitle" idx="2"/>
          </p:nvPr>
        </p:nvSpPr>
        <p:spPr>
          <a:xfrm>
            <a:off x="1899750" y="3035950"/>
            <a:ext cx="53445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bg>
      <p:bgPr>
        <a:solidFill>
          <a:schemeClr val="lt2"/>
        </a:solidFill>
        <a:effectLst/>
      </p:bgPr>
    </p:bg>
    <p:spTree>
      <p:nvGrpSpPr>
        <p:cNvPr id="1" name="Shape 108"/>
        <p:cNvGrpSpPr/>
        <p:nvPr/>
      </p:nvGrpSpPr>
      <p:grpSpPr>
        <a:xfrm>
          <a:off x="0" y="0"/>
          <a:ext cx="0" cy="0"/>
          <a:chOff x="0" y="0"/>
          <a:chExt cx="0" cy="0"/>
        </a:xfrm>
      </p:grpSpPr>
      <p:sp>
        <p:nvSpPr>
          <p:cNvPr id="109" name="Google Shape;109;p15"/>
          <p:cNvSpPr/>
          <p:nvPr/>
        </p:nvSpPr>
        <p:spPr>
          <a:xfrm>
            <a:off x="6142500" y="189972"/>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2505600" y="452298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1" name="Google Shape;111;p15"/>
          <p:cNvPicPr preferRelativeResize="0"/>
          <p:nvPr/>
        </p:nvPicPr>
        <p:blipFill>
          <a:blip r:embed="rId2">
            <a:alphaModFix/>
          </a:blip>
          <a:stretch>
            <a:fillRect/>
          </a:stretch>
        </p:blipFill>
        <p:spPr>
          <a:xfrm>
            <a:off x="2759325" y="4236125"/>
            <a:ext cx="1252511" cy="1252516"/>
          </a:xfrm>
          <a:prstGeom prst="rect">
            <a:avLst/>
          </a:prstGeom>
          <a:noFill/>
          <a:ln>
            <a:noFill/>
          </a:ln>
        </p:spPr>
      </p:pic>
      <p:pic>
        <p:nvPicPr>
          <p:cNvPr id="112" name="Google Shape;112;p15"/>
          <p:cNvPicPr preferRelativeResize="0"/>
          <p:nvPr/>
        </p:nvPicPr>
        <p:blipFill>
          <a:blip r:embed="rId3">
            <a:alphaModFix/>
          </a:blip>
          <a:stretch>
            <a:fillRect/>
          </a:stretch>
        </p:blipFill>
        <p:spPr>
          <a:xfrm>
            <a:off x="5074566" y="-188336"/>
            <a:ext cx="1252511" cy="1252516"/>
          </a:xfrm>
          <a:prstGeom prst="rect">
            <a:avLst/>
          </a:prstGeom>
          <a:noFill/>
          <a:ln>
            <a:noFill/>
          </a:ln>
        </p:spPr>
      </p:pic>
      <p:sp>
        <p:nvSpPr>
          <p:cNvPr id="113" name="Google Shape;113;p15"/>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txBox="1">
            <a:spLocks noGrp="1"/>
          </p:cNvSpPr>
          <p:nvPr>
            <p:ph type="title"/>
          </p:nvPr>
        </p:nvSpPr>
        <p:spPr>
          <a:xfrm>
            <a:off x="4678700" y="1320600"/>
            <a:ext cx="3646200" cy="17010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15" name="Google Shape;115;p15"/>
          <p:cNvSpPr txBox="1">
            <a:spLocks noGrp="1"/>
          </p:cNvSpPr>
          <p:nvPr>
            <p:ph type="body" idx="1"/>
          </p:nvPr>
        </p:nvSpPr>
        <p:spPr>
          <a:xfrm>
            <a:off x="4678700" y="3021600"/>
            <a:ext cx="3646200" cy="803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116" name="Google Shape;116;p15"/>
          <p:cNvSpPr>
            <a:spLocks noGrp="1"/>
          </p:cNvSpPr>
          <p:nvPr>
            <p:ph type="pic" idx="2"/>
          </p:nvPr>
        </p:nvSpPr>
        <p:spPr>
          <a:xfrm>
            <a:off x="1027000" y="900750"/>
            <a:ext cx="3245700" cy="3342000"/>
          </a:xfrm>
          <a:prstGeom prst="roundRect">
            <a:avLst>
              <a:gd name="adj" fmla="val 16667"/>
            </a:avLst>
          </a:prstGeom>
          <a:noFill/>
          <a:ln w="9525" cap="flat" cmpd="sng">
            <a:solidFill>
              <a:schemeClr val="dk1"/>
            </a:solidFill>
            <a:prstDash val="solid"/>
            <a:round/>
            <a:headEnd type="none" w="sm" len="sm"/>
            <a:tailEnd type="none" w="sm" len="sm"/>
          </a:ln>
          <a:effectLst>
            <a:outerShdw dist="76200" dir="3120000" algn="bl" rotWithShape="0">
              <a:schemeClr val="dk1"/>
            </a:outerShdw>
          </a:effectLst>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3">
    <p:bg>
      <p:bgPr>
        <a:solidFill>
          <a:schemeClr val="lt2"/>
        </a:solidFill>
        <a:effectLst/>
      </p:bgPr>
    </p:bg>
    <p:spTree>
      <p:nvGrpSpPr>
        <p:cNvPr id="1" name="Shape 117"/>
        <p:cNvGrpSpPr/>
        <p:nvPr/>
      </p:nvGrpSpPr>
      <p:grpSpPr>
        <a:xfrm>
          <a:off x="0" y="0"/>
          <a:ext cx="0" cy="0"/>
          <a:chOff x="0" y="0"/>
          <a:chExt cx="0" cy="0"/>
        </a:xfrm>
      </p:grpSpPr>
      <p:sp>
        <p:nvSpPr>
          <p:cNvPr id="118" name="Google Shape;118;p16"/>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txBox="1">
            <a:spLocks noGrp="1"/>
          </p:cNvSpPr>
          <p:nvPr>
            <p:ph type="title"/>
          </p:nvPr>
        </p:nvSpPr>
        <p:spPr>
          <a:xfrm>
            <a:off x="1278700" y="1715400"/>
            <a:ext cx="2528400" cy="6816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20" name="Google Shape;120;p16"/>
          <p:cNvSpPr txBox="1">
            <a:spLocks noGrp="1"/>
          </p:cNvSpPr>
          <p:nvPr>
            <p:ph type="body" idx="1"/>
          </p:nvPr>
        </p:nvSpPr>
        <p:spPr>
          <a:xfrm>
            <a:off x="1278700" y="2397000"/>
            <a:ext cx="2528400" cy="1031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lt2"/>
        </a:solidFill>
        <a:effectLst/>
      </p:bgPr>
    </p:bg>
    <p:spTree>
      <p:nvGrpSpPr>
        <p:cNvPr id="1" name="Shape 121"/>
        <p:cNvGrpSpPr/>
        <p:nvPr/>
      </p:nvGrpSpPr>
      <p:grpSpPr>
        <a:xfrm>
          <a:off x="0" y="0"/>
          <a:ext cx="0" cy="0"/>
          <a:chOff x="0" y="0"/>
          <a:chExt cx="0" cy="0"/>
        </a:xfrm>
      </p:grpSpPr>
      <p:sp>
        <p:nvSpPr>
          <p:cNvPr id="122" name="Google Shape;122;p17"/>
          <p:cNvSpPr/>
          <p:nvPr/>
        </p:nvSpPr>
        <p:spPr>
          <a:xfrm>
            <a:off x="895200" y="453944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5947425" y="108156"/>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 name="Google Shape;124;p17"/>
          <p:cNvPicPr preferRelativeResize="0"/>
          <p:nvPr/>
        </p:nvPicPr>
        <p:blipFill>
          <a:blip r:embed="rId2">
            <a:alphaModFix/>
          </a:blip>
          <a:stretch>
            <a:fillRect/>
          </a:stretch>
        </p:blipFill>
        <p:spPr>
          <a:xfrm>
            <a:off x="6266400" y="-356750"/>
            <a:ext cx="1252511" cy="1252516"/>
          </a:xfrm>
          <a:prstGeom prst="rect">
            <a:avLst/>
          </a:prstGeom>
          <a:noFill/>
          <a:ln>
            <a:noFill/>
          </a:ln>
        </p:spPr>
      </p:pic>
      <p:pic>
        <p:nvPicPr>
          <p:cNvPr id="125" name="Google Shape;125;p17"/>
          <p:cNvPicPr preferRelativeResize="0"/>
          <p:nvPr/>
        </p:nvPicPr>
        <p:blipFill>
          <a:blip r:embed="rId3">
            <a:alphaModFix/>
          </a:blip>
          <a:stretch>
            <a:fillRect/>
          </a:stretch>
        </p:blipFill>
        <p:spPr>
          <a:xfrm>
            <a:off x="-203934" y="4205364"/>
            <a:ext cx="1252511" cy="1252516"/>
          </a:xfrm>
          <a:prstGeom prst="rect">
            <a:avLst/>
          </a:prstGeom>
          <a:noFill/>
          <a:ln>
            <a:noFill/>
          </a:ln>
        </p:spPr>
      </p:pic>
      <p:sp>
        <p:nvSpPr>
          <p:cNvPr id="126" name="Google Shape;126;p17"/>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txBox="1">
            <a:spLocks noGrp="1"/>
          </p:cNvSpPr>
          <p:nvPr>
            <p:ph type="subTitle" idx="1"/>
          </p:nvPr>
        </p:nvSpPr>
        <p:spPr>
          <a:xfrm>
            <a:off x="994328" y="2162575"/>
            <a:ext cx="3358500" cy="1443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8" name="Google Shape;128;p17"/>
          <p:cNvSpPr txBox="1">
            <a:spLocks noGrp="1"/>
          </p:cNvSpPr>
          <p:nvPr>
            <p:ph type="subTitle" idx="2"/>
          </p:nvPr>
        </p:nvSpPr>
        <p:spPr>
          <a:xfrm>
            <a:off x="1251073" y="1642975"/>
            <a:ext cx="28440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9" name="Google Shape;129;p17"/>
          <p:cNvSpPr txBox="1">
            <a:spLocks noGrp="1"/>
          </p:cNvSpPr>
          <p:nvPr>
            <p:ph type="subTitle" idx="3"/>
          </p:nvPr>
        </p:nvSpPr>
        <p:spPr>
          <a:xfrm>
            <a:off x="4791472" y="2162575"/>
            <a:ext cx="3358200" cy="1443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0" name="Google Shape;130;p17"/>
          <p:cNvSpPr txBox="1">
            <a:spLocks noGrp="1"/>
          </p:cNvSpPr>
          <p:nvPr>
            <p:ph type="subTitle" idx="4"/>
          </p:nvPr>
        </p:nvSpPr>
        <p:spPr>
          <a:xfrm>
            <a:off x="5048218" y="1642975"/>
            <a:ext cx="28440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bg>
      <p:bgPr>
        <a:solidFill>
          <a:schemeClr val="lt2"/>
        </a:solidFill>
        <a:effectLst/>
      </p:bgPr>
    </p:bg>
    <p:spTree>
      <p:nvGrpSpPr>
        <p:cNvPr id="1" name="Shape 131"/>
        <p:cNvGrpSpPr/>
        <p:nvPr/>
      </p:nvGrpSpPr>
      <p:grpSpPr>
        <a:xfrm>
          <a:off x="0" y="0"/>
          <a:ext cx="0" cy="0"/>
          <a:chOff x="0" y="0"/>
          <a:chExt cx="0" cy="0"/>
        </a:xfrm>
      </p:grpSpPr>
      <p:sp>
        <p:nvSpPr>
          <p:cNvPr id="132" name="Google Shape;132;p18"/>
          <p:cNvSpPr/>
          <p:nvPr/>
        </p:nvSpPr>
        <p:spPr>
          <a:xfrm>
            <a:off x="8542350" y="1592756"/>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3" name="Google Shape;133;p18"/>
          <p:cNvPicPr preferRelativeResize="0"/>
          <p:nvPr/>
        </p:nvPicPr>
        <p:blipFill>
          <a:blip r:embed="rId2">
            <a:alphaModFix/>
          </a:blip>
          <a:stretch>
            <a:fillRect/>
          </a:stretch>
        </p:blipFill>
        <p:spPr>
          <a:xfrm>
            <a:off x="8227087" y="653748"/>
            <a:ext cx="1252511" cy="1252516"/>
          </a:xfrm>
          <a:prstGeom prst="rect">
            <a:avLst/>
          </a:prstGeom>
          <a:noFill/>
          <a:ln>
            <a:noFill/>
          </a:ln>
        </p:spPr>
      </p:pic>
      <p:pic>
        <p:nvPicPr>
          <p:cNvPr id="134" name="Google Shape;134;p18"/>
          <p:cNvPicPr preferRelativeResize="0"/>
          <p:nvPr/>
        </p:nvPicPr>
        <p:blipFill>
          <a:blip r:embed="rId3">
            <a:alphaModFix/>
          </a:blip>
          <a:stretch>
            <a:fillRect/>
          </a:stretch>
        </p:blipFill>
        <p:spPr>
          <a:xfrm>
            <a:off x="-318247" y="2848562"/>
            <a:ext cx="1252511" cy="1252516"/>
          </a:xfrm>
          <a:prstGeom prst="rect">
            <a:avLst/>
          </a:prstGeom>
          <a:noFill/>
          <a:ln>
            <a:noFill/>
          </a:ln>
        </p:spPr>
      </p:pic>
      <p:sp>
        <p:nvSpPr>
          <p:cNvPr id="135" name="Google Shape;135;p18"/>
          <p:cNvSpPr/>
          <p:nvPr/>
        </p:nvSpPr>
        <p:spPr>
          <a:xfrm>
            <a:off x="105750" y="3700069"/>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8"/>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8"/>
          <p:cNvSpPr txBox="1">
            <a:spLocks noGrp="1"/>
          </p:cNvSpPr>
          <p:nvPr>
            <p:ph type="subTitle" idx="1"/>
          </p:nvPr>
        </p:nvSpPr>
        <p:spPr>
          <a:xfrm>
            <a:off x="1803440" y="3825250"/>
            <a:ext cx="2454600" cy="594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8" name="Google Shape;138;p18"/>
          <p:cNvSpPr txBox="1">
            <a:spLocks noGrp="1"/>
          </p:cNvSpPr>
          <p:nvPr>
            <p:ph type="subTitle" idx="2"/>
          </p:nvPr>
        </p:nvSpPr>
        <p:spPr>
          <a:xfrm>
            <a:off x="1991540" y="3305650"/>
            <a:ext cx="20784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9" name="Google Shape;139;p18"/>
          <p:cNvSpPr txBox="1">
            <a:spLocks noGrp="1"/>
          </p:cNvSpPr>
          <p:nvPr>
            <p:ph type="subTitle" idx="3"/>
          </p:nvPr>
        </p:nvSpPr>
        <p:spPr>
          <a:xfrm>
            <a:off x="4886260" y="3825250"/>
            <a:ext cx="2454300" cy="594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0" name="Google Shape;140;p18"/>
          <p:cNvSpPr txBox="1">
            <a:spLocks noGrp="1"/>
          </p:cNvSpPr>
          <p:nvPr>
            <p:ph type="subTitle" idx="4"/>
          </p:nvPr>
        </p:nvSpPr>
        <p:spPr>
          <a:xfrm>
            <a:off x="5074210" y="3305650"/>
            <a:ext cx="20784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1" name="Google Shape;141;p18"/>
          <p:cNvSpPr txBox="1">
            <a:spLocks noGrp="1"/>
          </p:cNvSpPr>
          <p:nvPr>
            <p:ph type="title"/>
          </p:nvPr>
        </p:nvSpPr>
        <p:spPr>
          <a:xfrm>
            <a:off x="715100" y="535000"/>
            <a:ext cx="7713900" cy="6141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utfit Black"/>
              <a:buNone/>
              <a:defRPr>
                <a:latin typeface="Outfit Black"/>
                <a:ea typeface="Outfit Black"/>
                <a:cs typeface="Outfit Black"/>
                <a:sym typeface="Outfit Black"/>
              </a:defRPr>
            </a:lvl1pPr>
            <a:lvl2pPr lvl="1"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2pPr>
            <a:lvl3pPr lvl="2"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3pPr>
            <a:lvl4pPr lvl="3"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4pPr>
            <a:lvl5pPr lvl="4"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5pPr>
            <a:lvl6pPr lvl="5"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6pPr>
            <a:lvl7pPr lvl="6"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7pPr>
            <a:lvl8pPr lvl="7"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8pPr>
            <a:lvl9pPr lvl="8"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9pPr>
          </a:lstStyle>
          <a:p>
            <a:endParaRPr/>
          </a:p>
        </p:txBody>
      </p:sp>
      <p:sp>
        <p:nvSpPr>
          <p:cNvPr id="142" name="Google Shape;142;p18"/>
          <p:cNvSpPr>
            <a:spLocks noGrp="1"/>
          </p:cNvSpPr>
          <p:nvPr>
            <p:ph type="pic" idx="5"/>
          </p:nvPr>
        </p:nvSpPr>
        <p:spPr>
          <a:xfrm>
            <a:off x="2165090" y="1361725"/>
            <a:ext cx="1731300" cy="1731300"/>
          </a:xfrm>
          <a:prstGeom prst="roundRect">
            <a:avLst>
              <a:gd name="adj" fmla="val 16667"/>
            </a:avLst>
          </a:prstGeom>
          <a:noFill/>
          <a:ln w="9525" cap="flat" cmpd="sng">
            <a:solidFill>
              <a:schemeClr val="dk1"/>
            </a:solidFill>
            <a:prstDash val="solid"/>
            <a:round/>
            <a:headEnd type="none" w="sm" len="sm"/>
            <a:tailEnd type="none" w="sm" len="sm"/>
          </a:ln>
          <a:effectLst>
            <a:outerShdw dist="38100" dir="3060000" algn="bl" rotWithShape="0">
              <a:schemeClr val="dk1"/>
            </a:outerShdw>
          </a:effectLst>
        </p:spPr>
      </p:sp>
      <p:sp>
        <p:nvSpPr>
          <p:cNvPr id="143" name="Google Shape;143;p18"/>
          <p:cNvSpPr>
            <a:spLocks noGrp="1"/>
          </p:cNvSpPr>
          <p:nvPr>
            <p:ph type="pic" idx="6"/>
          </p:nvPr>
        </p:nvSpPr>
        <p:spPr>
          <a:xfrm>
            <a:off x="5247760" y="1361725"/>
            <a:ext cx="1731300" cy="1731300"/>
          </a:xfrm>
          <a:prstGeom prst="roundRect">
            <a:avLst>
              <a:gd name="adj" fmla="val 16667"/>
            </a:avLst>
          </a:prstGeom>
          <a:noFill/>
          <a:ln w="9525" cap="flat" cmpd="sng">
            <a:solidFill>
              <a:schemeClr val="dk1"/>
            </a:solidFill>
            <a:prstDash val="solid"/>
            <a:round/>
            <a:headEnd type="none" w="sm" len="sm"/>
            <a:tailEnd type="none" w="sm" len="sm"/>
          </a:ln>
          <a:effectLst>
            <a:outerShdw blurRad="14288" dist="38100" dir="3000000" algn="bl" rotWithShape="0">
              <a:schemeClr val="dk1"/>
            </a:outerShdw>
          </a:effectLst>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lt2"/>
        </a:solidFill>
        <a:effectLst/>
      </p:bgPr>
    </p:bg>
    <p:spTree>
      <p:nvGrpSpPr>
        <p:cNvPr id="1" name="Shape 144"/>
        <p:cNvGrpSpPr/>
        <p:nvPr/>
      </p:nvGrpSpPr>
      <p:grpSpPr>
        <a:xfrm>
          <a:off x="0" y="0"/>
          <a:ext cx="0" cy="0"/>
          <a:chOff x="0" y="0"/>
          <a:chExt cx="0" cy="0"/>
        </a:xfrm>
      </p:grpSpPr>
      <p:sp>
        <p:nvSpPr>
          <p:cNvPr id="145" name="Google Shape;145;p19"/>
          <p:cNvSpPr/>
          <p:nvPr/>
        </p:nvSpPr>
        <p:spPr>
          <a:xfrm>
            <a:off x="6007663" y="1137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9"/>
          <p:cNvSpPr/>
          <p:nvPr/>
        </p:nvSpPr>
        <p:spPr>
          <a:xfrm>
            <a:off x="2640438" y="4558634"/>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7" name="Google Shape;147;p19"/>
          <p:cNvPicPr preferRelativeResize="0"/>
          <p:nvPr/>
        </p:nvPicPr>
        <p:blipFill>
          <a:blip r:embed="rId2">
            <a:alphaModFix/>
          </a:blip>
          <a:stretch>
            <a:fillRect/>
          </a:stretch>
        </p:blipFill>
        <p:spPr>
          <a:xfrm>
            <a:off x="2894163" y="4312325"/>
            <a:ext cx="1252511" cy="1252516"/>
          </a:xfrm>
          <a:prstGeom prst="rect">
            <a:avLst/>
          </a:prstGeom>
          <a:noFill/>
          <a:ln>
            <a:noFill/>
          </a:ln>
        </p:spPr>
      </p:pic>
      <p:pic>
        <p:nvPicPr>
          <p:cNvPr id="148" name="Google Shape;148;p19"/>
          <p:cNvPicPr preferRelativeResize="0"/>
          <p:nvPr/>
        </p:nvPicPr>
        <p:blipFill>
          <a:blip r:embed="rId3">
            <a:alphaModFix/>
          </a:blip>
          <a:stretch>
            <a:fillRect/>
          </a:stretch>
        </p:blipFill>
        <p:spPr>
          <a:xfrm>
            <a:off x="4939728" y="-264536"/>
            <a:ext cx="1252511" cy="1252516"/>
          </a:xfrm>
          <a:prstGeom prst="rect">
            <a:avLst/>
          </a:prstGeom>
          <a:noFill/>
          <a:ln>
            <a:noFill/>
          </a:ln>
        </p:spPr>
      </p:pic>
      <p:sp>
        <p:nvSpPr>
          <p:cNvPr id="149" name="Google Shape;149;p19"/>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9"/>
          <p:cNvSpPr txBox="1">
            <a:spLocks noGrp="1"/>
          </p:cNvSpPr>
          <p:nvPr>
            <p:ph type="subTitle" idx="1"/>
          </p:nvPr>
        </p:nvSpPr>
        <p:spPr>
          <a:xfrm>
            <a:off x="5807375" y="2612525"/>
            <a:ext cx="2316000" cy="81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1" name="Google Shape;151;p19"/>
          <p:cNvSpPr txBox="1">
            <a:spLocks noGrp="1"/>
          </p:cNvSpPr>
          <p:nvPr>
            <p:ph type="subTitle" idx="2"/>
          </p:nvPr>
        </p:nvSpPr>
        <p:spPr>
          <a:xfrm>
            <a:off x="5984450" y="2092925"/>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2" name="Google Shape;152;p19"/>
          <p:cNvSpPr txBox="1">
            <a:spLocks noGrp="1"/>
          </p:cNvSpPr>
          <p:nvPr>
            <p:ph type="title"/>
          </p:nvPr>
        </p:nvSpPr>
        <p:spPr>
          <a:xfrm>
            <a:off x="715100" y="535000"/>
            <a:ext cx="7713900" cy="6141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utfit Black"/>
              <a:buNone/>
              <a:defRPr>
                <a:latin typeface="Outfit Black"/>
                <a:ea typeface="Outfit Black"/>
                <a:cs typeface="Outfit Black"/>
                <a:sym typeface="Outfit Black"/>
              </a:defRPr>
            </a:lvl1pPr>
            <a:lvl2pPr lvl="1"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2pPr>
            <a:lvl3pPr lvl="2"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3pPr>
            <a:lvl4pPr lvl="3"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4pPr>
            <a:lvl5pPr lvl="4"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5pPr>
            <a:lvl6pPr lvl="5"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6pPr>
            <a:lvl7pPr lvl="6"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7pPr>
            <a:lvl8pPr lvl="7"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8pPr>
            <a:lvl9pPr lvl="8"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9pPr>
          </a:lstStyle>
          <a:p>
            <a:endParaRPr/>
          </a:p>
        </p:txBody>
      </p:sp>
      <p:sp>
        <p:nvSpPr>
          <p:cNvPr id="153" name="Google Shape;153;p19"/>
          <p:cNvSpPr txBox="1">
            <a:spLocks noGrp="1"/>
          </p:cNvSpPr>
          <p:nvPr>
            <p:ph type="subTitle" idx="3"/>
          </p:nvPr>
        </p:nvSpPr>
        <p:spPr>
          <a:xfrm>
            <a:off x="3413991" y="2612525"/>
            <a:ext cx="2316000" cy="81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4" name="Google Shape;154;p19"/>
          <p:cNvSpPr txBox="1">
            <a:spLocks noGrp="1"/>
          </p:cNvSpPr>
          <p:nvPr>
            <p:ph type="subTitle" idx="4"/>
          </p:nvPr>
        </p:nvSpPr>
        <p:spPr>
          <a:xfrm>
            <a:off x="3591066" y="2092925"/>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5" name="Google Shape;155;p19"/>
          <p:cNvSpPr txBox="1">
            <a:spLocks noGrp="1"/>
          </p:cNvSpPr>
          <p:nvPr>
            <p:ph type="subTitle" idx="5"/>
          </p:nvPr>
        </p:nvSpPr>
        <p:spPr>
          <a:xfrm>
            <a:off x="1020775" y="2612525"/>
            <a:ext cx="2316000" cy="81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6" name="Google Shape;156;p19"/>
          <p:cNvSpPr txBox="1">
            <a:spLocks noGrp="1"/>
          </p:cNvSpPr>
          <p:nvPr>
            <p:ph type="subTitle" idx="6"/>
          </p:nvPr>
        </p:nvSpPr>
        <p:spPr>
          <a:xfrm>
            <a:off x="1197850" y="2092925"/>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solidFill>
          <a:schemeClr val="lt2"/>
        </a:solidFill>
        <a:effectLst/>
      </p:bgPr>
    </p:bg>
    <p:spTree>
      <p:nvGrpSpPr>
        <p:cNvPr id="1" name="Shape 157"/>
        <p:cNvGrpSpPr/>
        <p:nvPr/>
      </p:nvGrpSpPr>
      <p:grpSpPr>
        <a:xfrm>
          <a:off x="0" y="0"/>
          <a:ext cx="0" cy="0"/>
          <a:chOff x="0" y="0"/>
          <a:chExt cx="0" cy="0"/>
        </a:xfrm>
      </p:grpSpPr>
      <p:sp>
        <p:nvSpPr>
          <p:cNvPr id="158" name="Google Shape;158;p20"/>
          <p:cNvSpPr/>
          <p:nvPr/>
        </p:nvSpPr>
        <p:spPr>
          <a:xfrm>
            <a:off x="4157587" y="1899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9" name="Google Shape;159;p20"/>
          <p:cNvPicPr preferRelativeResize="0"/>
          <p:nvPr/>
        </p:nvPicPr>
        <p:blipFill>
          <a:blip r:embed="rId2">
            <a:alphaModFix/>
          </a:blip>
          <a:stretch>
            <a:fillRect/>
          </a:stretch>
        </p:blipFill>
        <p:spPr>
          <a:xfrm>
            <a:off x="3089653" y="-188336"/>
            <a:ext cx="1252511" cy="1252516"/>
          </a:xfrm>
          <a:prstGeom prst="rect">
            <a:avLst/>
          </a:prstGeom>
          <a:noFill/>
          <a:ln>
            <a:noFill/>
          </a:ln>
        </p:spPr>
      </p:pic>
      <p:sp>
        <p:nvSpPr>
          <p:cNvPr id="160" name="Google Shape;160;p20"/>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0"/>
          <p:cNvSpPr txBox="1">
            <a:spLocks noGrp="1"/>
          </p:cNvSpPr>
          <p:nvPr>
            <p:ph type="subTitle" idx="1"/>
          </p:nvPr>
        </p:nvSpPr>
        <p:spPr>
          <a:xfrm>
            <a:off x="3414000" y="3594300"/>
            <a:ext cx="2316000" cy="81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2" name="Google Shape;162;p20"/>
          <p:cNvSpPr txBox="1">
            <a:spLocks noGrp="1"/>
          </p:cNvSpPr>
          <p:nvPr>
            <p:ph type="subTitle" idx="2"/>
          </p:nvPr>
        </p:nvSpPr>
        <p:spPr>
          <a:xfrm>
            <a:off x="3591075" y="3074700"/>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63" name="Google Shape;163;p20"/>
          <p:cNvSpPr txBox="1">
            <a:spLocks noGrp="1"/>
          </p:cNvSpPr>
          <p:nvPr>
            <p:ph type="title"/>
          </p:nvPr>
        </p:nvSpPr>
        <p:spPr>
          <a:xfrm>
            <a:off x="715100" y="535000"/>
            <a:ext cx="7713900" cy="6141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utfit Black"/>
              <a:buNone/>
              <a:defRPr>
                <a:latin typeface="Outfit Black"/>
                <a:ea typeface="Outfit Black"/>
                <a:cs typeface="Outfit Black"/>
                <a:sym typeface="Outfit Black"/>
              </a:defRPr>
            </a:lvl1pPr>
            <a:lvl2pPr lvl="1"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2pPr>
            <a:lvl3pPr lvl="2"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3pPr>
            <a:lvl4pPr lvl="3"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4pPr>
            <a:lvl5pPr lvl="4"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5pPr>
            <a:lvl6pPr lvl="5"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6pPr>
            <a:lvl7pPr lvl="6"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7pPr>
            <a:lvl8pPr lvl="7"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8pPr>
            <a:lvl9pPr lvl="8"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9pPr>
          </a:lstStyle>
          <a:p>
            <a:endParaRPr/>
          </a:p>
        </p:txBody>
      </p:sp>
      <p:sp>
        <p:nvSpPr>
          <p:cNvPr id="164" name="Google Shape;164;p20"/>
          <p:cNvSpPr txBox="1">
            <a:spLocks noGrp="1"/>
          </p:cNvSpPr>
          <p:nvPr>
            <p:ph type="subTitle" idx="3"/>
          </p:nvPr>
        </p:nvSpPr>
        <p:spPr>
          <a:xfrm>
            <a:off x="4888033" y="2030400"/>
            <a:ext cx="2316000" cy="81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5" name="Google Shape;165;p20"/>
          <p:cNvSpPr txBox="1">
            <a:spLocks noGrp="1"/>
          </p:cNvSpPr>
          <p:nvPr>
            <p:ph type="subTitle" idx="4"/>
          </p:nvPr>
        </p:nvSpPr>
        <p:spPr>
          <a:xfrm>
            <a:off x="5065108" y="1510800"/>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66" name="Google Shape;166;p20"/>
          <p:cNvSpPr txBox="1">
            <a:spLocks noGrp="1"/>
          </p:cNvSpPr>
          <p:nvPr>
            <p:ph type="subTitle" idx="5"/>
          </p:nvPr>
        </p:nvSpPr>
        <p:spPr>
          <a:xfrm>
            <a:off x="1940117" y="2030400"/>
            <a:ext cx="2316000" cy="81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7" name="Google Shape;167;p20"/>
          <p:cNvSpPr txBox="1">
            <a:spLocks noGrp="1"/>
          </p:cNvSpPr>
          <p:nvPr>
            <p:ph type="subTitle" idx="6"/>
          </p:nvPr>
        </p:nvSpPr>
        <p:spPr>
          <a:xfrm>
            <a:off x="2117192" y="1510800"/>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16"/>
        <p:cNvGrpSpPr/>
        <p:nvPr/>
      </p:nvGrpSpPr>
      <p:grpSpPr>
        <a:xfrm>
          <a:off x="0" y="0"/>
          <a:ext cx="0" cy="0"/>
          <a:chOff x="0" y="0"/>
          <a:chExt cx="0" cy="0"/>
        </a:xfrm>
      </p:grpSpPr>
      <p:sp>
        <p:nvSpPr>
          <p:cNvPr id="17" name="Google Shape;17;p3"/>
          <p:cNvSpPr/>
          <p:nvPr/>
        </p:nvSpPr>
        <p:spPr>
          <a:xfrm>
            <a:off x="2398374" y="189972"/>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6307324" y="452298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 name="Google Shape;19;p3"/>
          <p:cNvPicPr preferRelativeResize="0"/>
          <p:nvPr/>
        </p:nvPicPr>
        <p:blipFill>
          <a:blip r:embed="rId2">
            <a:alphaModFix/>
          </a:blip>
          <a:stretch>
            <a:fillRect/>
          </a:stretch>
        </p:blipFill>
        <p:spPr>
          <a:xfrm>
            <a:off x="6561049" y="4236125"/>
            <a:ext cx="1252511" cy="1252516"/>
          </a:xfrm>
          <a:prstGeom prst="rect">
            <a:avLst/>
          </a:prstGeom>
          <a:noFill/>
          <a:ln>
            <a:noFill/>
          </a:ln>
        </p:spPr>
      </p:pic>
      <p:pic>
        <p:nvPicPr>
          <p:cNvPr id="20" name="Google Shape;20;p3"/>
          <p:cNvPicPr preferRelativeResize="0"/>
          <p:nvPr/>
        </p:nvPicPr>
        <p:blipFill>
          <a:blip r:embed="rId3">
            <a:alphaModFix/>
          </a:blip>
          <a:stretch>
            <a:fillRect/>
          </a:stretch>
        </p:blipFill>
        <p:spPr>
          <a:xfrm>
            <a:off x="1330440" y="-188336"/>
            <a:ext cx="1252511" cy="1252516"/>
          </a:xfrm>
          <a:prstGeom prst="rect">
            <a:avLst/>
          </a:prstGeom>
          <a:noFill/>
          <a:ln>
            <a:noFill/>
          </a:ln>
        </p:spPr>
      </p:pic>
      <p:sp>
        <p:nvSpPr>
          <p:cNvPr id="21" name="Google Shape;21;p3"/>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title"/>
          </p:nvPr>
        </p:nvSpPr>
        <p:spPr>
          <a:xfrm>
            <a:off x="1116300" y="2193000"/>
            <a:ext cx="6911400" cy="8955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1116300" y="1217650"/>
            <a:ext cx="6911400" cy="11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2526450" y="3182100"/>
            <a:ext cx="41010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lt2"/>
        </a:solidFill>
        <a:effectLst/>
      </p:bgPr>
    </p:bg>
    <p:spTree>
      <p:nvGrpSpPr>
        <p:cNvPr id="1" name="Shape 168"/>
        <p:cNvGrpSpPr/>
        <p:nvPr/>
      </p:nvGrpSpPr>
      <p:grpSpPr>
        <a:xfrm>
          <a:off x="0" y="0"/>
          <a:ext cx="0" cy="0"/>
          <a:chOff x="0" y="0"/>
          <a:chExt cx="0" cy="0"/>
        </a:xfrm>
      </p:grpSpPr>
      <p:sp>
        <p:nvSpPr>
          <p:cNvPr id="169" name="Google Shape;169;p21"/>
          <p:cNvSpPr/>
          <p:nvPr/>
        </p:nvSpPr>
        <p:spPr>
          <a:xfrm>
            <a:off x="856324" y="1137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7849374" y="4558634"/>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1" name="Google Shape;171;p21"/>
          <p:cNvPicPr preferRelativeResize="0"/>
          <p:nvPr/>
        </p:nvPicPr>
        <p:blipFill>
          <a:blip r:embed="rId2">
            <a:alphaModFix/>
          </a:blip>
          <a:stretch>
            <a:fillRect/>
          </a:stretch>
        </p:blipFill>
        <p:spPr>
          <a:xfrm>
            <a:off x="8103099" y="4312325"/>
            <a:ext cx="1252511" cy="1252516"/>
          </a:xfrm>
          <a:prstGeom prst="rect">
            <a:avLst/>
          </a:prstGeom>
          <a:noFill/>
          <a:ln>
            <a:noFill/>
          </a:ln>
        </p:spPr>
      </p:pic>
      <p:pic>
        <p:nvPicPr>
          <p:cNvPr id="172" name="Google Shape;172;p21"/>
          <p:cNvPicPr preferRelativeResize="0"/>
          <p:nvPr/>
        </p:nvPicPr>
        <p:blipFill>
          <a:blip r:embed="rId3">
            <a:alphaModFix/>
          </a:blip>
          <a:stretch>
            <a:fillRect/>
          </a:stretch>
        </p:blipFill>
        <p:spPr>
          <a:xfrm>
            <a:off x="-211610" y="-264536"/>
            <a:ext cx="1252511" cy="1252516"/>
          </a:xfrm>
          <a:prstGeom prst="rect">
            <a:avLst/>
          </a:prstGeom>
          <a:noFill/>
          <a:ln>
            <a:noFill/>
          </a:ln>
        </p:spPr>
      </p:pic>
      <p:sp>
        <p:nvSpPr>
          <p:cNvPr id="173" name="Google Shape;173;p21"/>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txBox="1">
            <a:spLocks noGrp="1"/>
          </p:cNvSpPr>
          <p:nvPr>
            <p:ph type="title"/>
          </p:nvPr>
        </p:nvSpPr>
        <p:spPr>
          <a:xfrm>
            <a:off x="715100" y="535000"/>
            <a:ext cx="7713900" cy="6141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utfit Black"/>
              <a:buNone/>
              <a:defRPr>
                <a:latin typeface="Outfit Black"/>
                <a:ea typeface="Outfit Black"/>
                <a:cs typeface="Outfit Black"/>
                <a:sym typeface="Outfit Black"/>
              </a:defRPr>
            </a:lvl1pPr>
            <a:lvl2pPr lvl="1"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2pPr>
            <a:lvl3pPr lvl="2"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3pPr>
            <a:lvl4pPr lvl="3"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4pPr>
            <a:lvl5pPr lvl="4"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5pPr>
            <a:lvl6pPr lvl="5"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6pPr>
            <a:lvl7pPr lvl="6"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7pPr>
            <a:lvl8pPr lvl="7"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8pPr>
            <a:lvl9pPr lvl="8"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9pPr>
          </a:lstStyle>
          <a:p>
            <a:endParaRPr/>
          </a:p>
        </p:txBody>
      </p:sp>
      <p:sp>
        <p:nvSpPr>
          <p:cNvPr id="175" name="Google Shape;175;p21"/>
          <p:cNvSpPr txBox="1">
            <a:spLocks noGrp="1"/>
          </p:cNvSpPr>
          <p:nvPr>
            <p:ph type="subTitle" idx="1"/>
          </p:nvPr>
        </p:nvSpPr>
        <p:spPr>
          <a:xfrm>
            <a:off x="2023050" y="2118350"/>
            <a:ext cx="2316000" cy="593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6" name="Google Shape;176;p21"/>
          <p:cNvSpPr txBox="1">
            <a:spLocks noGrp="1"/>
          </p:cNvSpPr>
          <p:nvPr>
            <p:ph type="subTitle" idx="2"/>
          </p:nvPr>
        </p:nvSpPr>
        <p:spPr>
          <a:xfrm>
            <a:off x="2200200" y="1598750"/>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77" name="Google Shape;177;p21"/>
          <p:cNvSpPr txBox="1">
            <a:spLocks noGrp="1"/>
          </p:cNvSpPr>
          <p:nvPr>
            <p:ph type="subTitle" idx="3"/>
          </p:nvPr>
        </p:nvSpPr>
        <p:spPr>
          <a:xfrm>
            <a:off x="4804950" y="2118350"/>
            <a:ext cx="2316000" cy="593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8" name="Google Shape;178;p21"/>
          <p:cNvSpPr txBox="1">
            <a:spLocks noGrp="1"/>
          </p:cNvSpPr>
          <p:nvPr>
            <p:ph type="subTitle" idx="4"/>
          </p:nvPr>
        </p:nvSpPr>
        <p:spPr>
          <a:xfrm>
            <a:off x="4982100" y="1598750"/>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79" name="Google Shape;179;p21"/>
          <p:cNvSpPr txBox="1">
            <a:spLocks noGrp="1"/>
          </p:cNvSpPr>
          <p:nvPr>
            <p:ph type="subTitle" idx="5"/>
          </p:nvPr>
        </p:nvSpPr>
        <p:spPr>
          <a:xfrm>
            <a:off x="2023050" y="3631350"/>
            <a:ext cx="2316000" cy="593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0" name="Google Shape;180;p21"/>
          <p:cNvSpPr txBox="1">
            <a:spLocks noGrp="1"/>
          </p:cNvSpPr>
          <p:nvPr>
            <p:ph type="subTitle" idx="6"/>
          </p:nvPr>
        </p:nvSpPr>
        <p:spPr>
          <a:xfrm>
            <a:off x="2200200" y="3111750"/>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81" name="Google Shape;181;p21"/>
          <p:cNvSpPr txBox="1">
            <a:spLocks noGrp="1"/>
          </p:cNvSpPr>
          <p:nvPr>
            <p:ph type="subTitle" idx="7"/>
          </p:nvPr>
        </p:nvSpPr>
        <p:spPr>
          <a:xfrm>
            <a:off x="4804950" y="3631350"/>
            <a:ext cx="2316000" cy="593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2" name="Google Shape;182;p21"/>
          <p:cNvSpPr txBox="1">
            <a:spLocks noGrp="1"/>
          </p:cNvSpPr>
          <p:nvPr>
            <p:ph type="subTitle" idx="8"/>
          </p:nvPr>
        </p:nvSpPr>
        <p:spPr>
          <a:xfrm>
            <a:off x="4982100" y="3111750"/>
            <a:ext cx="19617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lt2"/>
        </a:solidFill>
        <a:effectLst/>
      </p:bgPr>
    </p:bg>
    <p:spTree>
      <p:nvGrpSpPr>
        <p:cNvPr id="1" name="Shape 183"/>
        <p:cNvGrpSpPr/>
        <p:nvPr/>
      </p:nvGrpSpPr>
      <p:grpSpPr>
        <a:xfrm>
          <a:off x="0" y="0"/>
          <a:ext cx="0" cy="0"/>
          <a:chOff x="0" y="0"/>
          <a:chExt cx="0" cy="0"/>
        </a:xfrm>
      </p:grpSpPr>
      <p:sp>
        <p:nvSpPr>
          <p:cNvPr id="184" name="Google Shape;184;p22"/>
          <p:cNvSpPr/>
          <p:nvPr/>
        </p:nvSpPr>
        <p:spPr>
          <a:xfrm>
            <a:off x="6142500" y="189972"/>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2505600" y="452298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6" name="Google Shape;186;p22"/>
          <p:cNvPicPr preferRelativeResize="0"/>
          <p:nvPr/>
        </p:nvPicPr>
        <p:blipFill>
          <a:blip r:embed="rId2">
            <a:alphaModFix/>
          </a:blip>
          <a:stretch>
            <a:fillRect/>
          </a:stretch>
        </p:blipFill>
        <p:spPr>
          <a:xfrm>
            <a:off x="2759325" y="4236125"/>
            <a:ext cx="1252511" cy="1252516"/>
          </a:xfrm>
          <a:prstGeom prst="rect">
            <a:avLst/>
          </a:prstGeom>
          <a:noFill/>
          <a:ln>
            <a:noFill/>
          </a:ln>
        </p:spPr>
      </p:pic>
      <p:pic>
        <p:nvPicPr>
          <p:cNvPr id="187" name="Google Shape;187;p22"/>
          <p:cNvPicPr preferRelativeResize="0"/>
          <p:nvPr/>
        </p:nvPicPr>
        <p:blipFill>
          <a:blip r:embed="rId3">
            <a:alphaModFix/>
          </a:blip>
          <a:stretch>
            <a:fillRect/>
          </a:stretch>
        </p:blipFill>
        <p:spPr>
          <a:xfrm>
            <a:off x="5074566" y="-188336"/>
            <a:ext cx="1252511" cy="1252516"/>
          </a:xfrm>
          <a:prstGeom prst="rect">
            <a:avLst/>
          </a:prstGeom>
          <a:noFill/>
          <a:ln>
            <a:noFill/>
          </a:ln>
        </p:spPr>
      </p:pic>
      <p:sp>
        <p:nvSpPr>
          <p:cNvPr id="188" name="Google Shape;188;p22"/>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txBox="1">
            <a:spLocks noGrp="1"/>
          </p:cNvSpPr>
          <p:nvPr>
            <p:ph type="title"/>
          </p:nvPr>
        </p:nvSpPr>
        <p:spPr>
          <a:xfrm>
            <a:off x="715100" y="535000"/>
            <a:ext cx="7713900" cy="6141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utfit Black"/>
              <a:buNone/>
              <a:defRPr>
                <a:latin typeface="Outfit Black"/>
                <a:ea typeface="Outfit Black"/>
                <a:cs typeface="Outfit Black"/>
                <a:sym typeface="Outfit Black"/>
              </a:defRPr>
            </a:lvl1pPr>
            <a:lvl2pPr lvl="1"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2pPr>
            <a:lvl3pPr lvl="2"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3pPr>
            <a:lvl4pPr lvl="3"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4pPr>
            <a:lvl5pPr lvl="4"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5pPr>
            <a:lvl6pPr lvl="5"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6pPr>
            <a:lvl7pPr lvl="6"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7pPr>
            <a:lvl8pPr lvl="7"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8pPr>
            <a:lvl9pPr lvl="8" rtl="0">
              <a:spcBef>
                <a:spcPts val="0"/>
              </a:spcBef>
              <a:spcAft>
                <a:spcPts val="0"/>
              </a:spcAft>
              <a:buClr>
                <a:schemeClr val="dk1"/>
              </a:buClr>
              <a:buSzPts val="3500"/>
              <a:buFont typeface="Outfit Black"/>
              <a:buNone/>
              <a:defRPr sz="3500">
                <a:solidFill>
                  <a:schemeClr val="dk1"/>
                </a:solidFill>
                <a:latin typeface="Outfit Black"/>
                <a:ea typeface="Outfit Black"/>
                <a:cs typeface="Outfit Black"/>
                <a:sym typeface="Outfit Black"/>
              </a:defRPr>
            </a:lvl9pPr>
          </a:lstStyle>
          <a:p>
            <a:endParaRPr/>
          </a:p>
        </p:txBody>
      </p:sp>
      <p:sp>
        <p:nvSpPr>
          <p:cNvPr id="190" name="Google Shape;190;p22"/>
          <p:cNvSpPr txBox="1">
            <a:spLocks noGrp="1"/>
          </p:cNvSpPr>
          <p:nvPr>
            <p:ph type="subTitle" idx="1"/>
          </p:nvPr>
        </p:nvSpPr>
        <p:spPr>
          <a:xfrm>
            <a:off x="1092063" y="2113700"/>
            <a:ext cx="2070000" cy="614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1" name="Google Shape;191;p22"/>
          <p:cNvSpPr txBox="1">
            <a:spLocks noGrp="1"/>
          </p:cNvSpPr>
          <p:nvPr>
            <p:ph type="subTitle" idx="2"/>
          </p:nvPr>
        </p:nvSpPr>
        <p:spPr>
          <a:xfrm>
            <a:off x="1250347" y="1594100"/>
            <a:ext cx="17535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2" name="Google Shape;192;p22"/>
          <p:cNvSpPr txBox="1">
            <a:spLocks noGrp="1"/>
          </p:cNvSpPr>
          <p:nvPr>
            <p:ph type="subTitle" idx="3"/>
          </p:nvPr>
        </p:nvSpPr>
        <p:spPr>
          <a:xfrm>
            <a:off x="1092063" y="3573500"/>
            <a:ext cx="2070000" cy="614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3" name="Google Shape;193;p22"/>
          <p:cNvSpPr txBox="1">
            <a:spLocks noGrp="1"/>
          </p:cNvSpPr>
          <p:nvPr>
            <p:ph type="subTitle" idx="4"/>
          </p:nvPr>
        </p:nvSpPr>
        <p:spPr>
          <a:xfrm>
            <a:off x="1250347" y="3053900"/>
            <a:ext cx="17535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4" name="Google Shape;194;p22"/>
          <p:cNvSpPr txBox="1">
            <a:spLocks noGrp="1"/>
          </p:cNvSpPr>
          <p:nvPr>
            <p:ph type="subTitle" idx="5"/>
          </p:nvPr>
        </p:nvSpPr>
        <p:spPr>
          <a:xfrm>
            <a:off x="3537040" y="2113700"/>
            <a:ext cx="2070000" cy="614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5" name="Google Shape;195;p22"/>
          <p:cNvSpPr txBox="1">
            <a:spLocks noGrp="1"/>
          </p:cNvSpPr>
          <p:nvPr>
            <p:ph type="subTitle" idx="6"/>
          </p:nvPr>
        </p:nvSpPr>
        <p:spPr>
          <a:xfrm>
            <a:off x="3695290" y="1594100"/>
            <a:ext cx="17535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6" name="Google Shape;196;p22"/>
          <p:cNvSpPr txBox="1">
            <a:spLocks noGrp="1"/>
          </p:cNvSpPr>
          <p:nvPr>
            <p:ph type="subTitle" idx="7"/>
          </p:nvPr>
        </p:nvSpPr>
        <p:spPr>
          <a:xfrm>
            <a:off x="3537040" y="3573500"/>
            <a:ext cx="2070000" cy="614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7" name="Google Shape;197;p22"/>
          <p:cNvSpPr txBox="1">
            <a:spLocks noGrp="1"/>
          </p:cNvSpPr>
          <p:nvPr>
            <p:ph type="subTitle" idx="8"/>
          </p:nvPr>
        </p:nvSpPr>
        <p:spPr>
          <a:xfrm>
            <a:off x="3695290" y="3053900"/>
            <a:ext cx="17535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8" name="Google Shape;198;p22"/>
          <p:cNvSpPr txBox="1">
            <a:spLocks noGrp="1"/>
          </p:cNvSpPr>
          <p:nvPr>
            <p:ph type="subTitle" idx="9"/>
          </p:nvPr>
        </p:nvSpPr>
        <p:spPr>
          <a:xfrm>
            <a:off x="5982161" y="2113700"/>
            <a:ext cx="2070000" cy="614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9" name="Google Shape;199;p22"/>
          <p:cNvSpPr txBox="1">
            <a:spLocks noGrp="1"/>
          </p:cNvSpPr>
          <p:nvPr>
            <p:ph type="subTitle" idx="13"/>
          </p:nvPr>
        </p:nvSpPr>
        <p:spPr>
          <a:xfrm>
            <a:off x="6140435" y="1594100"/>
            <a:ext cx="17535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0" name="Google Shape;200;p22"/>
          <p:cNvSpPr txBox="1">
            <a:spLocks noGrp="1"/>
          </p:cNvSpPr>
          <p:nvPr>
            <p:ph type="subTitle" idx="14"/>
          </p:nvPr>
        </p:nvSpPr>
        <p:spPr>
          <a:xfrm>
            <a:off x="5982159" y="3573500"/>
            <a:ext cx="2070000" cy="614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1" name="Google Shape;201;p22"/>
          <p:cNvSpPr txBox="1">
            <a:spLocks noGrp="1"/>
          </p:cNvSpPr>
          <p:nvPr>
            <p:ph type="subTitle" idx="15"/>
          </p:nvPr>
        </p:nvSpPr>
        <p:spPr>
          <a:xfrm>
            <a:off x="6140435" y="3053900"/>
            <a:ext cx="17535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lt2"/>
        </a:solidFill>
        <a:effectLst/>
      </p:bgPr>
    </p:bg>
    <p:spTree>
      <p:nvGrpSpPr>
        <p:cNvPr id="1" name="Shape 202"/>
        <p:cNvGrpSpPr/>
        <p:nvPr/>
      </p:nvGrpSpPr>
      <p:grpSpPr>
        <a:xfrm>
          <a:off x="0" y="0"/>
          <a:ext cx="0" cy="0"/>
          <a:chOff x="0" y="0"/>
          <a:chExt cx="0" cy="0"/>
        </a:xfrm>
      </p:grpSpPr>
      <p:sp>
        <p:nvSpPr>
          <p:cNvPr id="203" name="Google Shape;203;p23"/>
          <p:cNvSpPr/>
          <p:nvPr/>
        </p:nvSpPr>
        <p:spPr>
          <a:xfrm>
            <a:off x="4157587" y="1899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p:nvPr/>
        </p:nvSpPr>
        <p:spPr>
          <a:xfrm>
            <a:off x="7028449" y="452298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 name="Google Shape;205;p23"/>
          <p:cNvPicPr preferRelativeResize="0"/>
          <p:nvPr/>
        </p:nvPicPr>
        <p:blipFill>
          <a:blip r:embed="rId2">
            <a:alphaModFix/>
          </a:blip>
          <a:stretch>
            <a:fillRect/>
          </a:stretch>
        </p:blipFill>
        <p:spPr>
          <a:xfrm>
            <a:off x="7282174" y="4236125"/>
            <a:ext cx="1252511" cy="1252516"/>
          </a:xfrm>
          <a:prstGeom prst="rect">
            <a:avLst/>
          </a:prstGeom>
          <a:noFill/>
          <a:ln>
            <a:noFill/>
          </a:ln>
        </p:spPr>
      </p:pic>
      <p:pic>
        <p:nvPicPr>
          <p:cNvPr id="206" name="Google Shape;206;p23"/>
          <p:cNvPicPr preferRelativeResize="0"/>
          <p:nvPr/>
        </p:nvPicPr>
        <p:blipFill>
          <a:blip r:embed="rId3">
            <a:alphaModFix/>
          </a:blip>
          <a:stretch>
            <a:fillRect/>
          </a:stretch>
        </p:blipFill>
        <p:spPr>
          <a:xfrm>
            <a:off x="3089653" y="-188336"/>
            <a:ext cx="1252511" cy="1252516"/>
          </a:xfrm>
          <a:prstGeom prst="rect">
            <a:avLst/>
          </a:prstGeom>
          <a:noFill/>
          <a:ln>
            <a:noFill/>
          </a:ln>
        </p:spPr>
      </p:pic>
      <p:sp>
        <p:nvSpPr>
          <p:cNvPr id="207" name="Google Shape;207;p23"/>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txBox="1">
            <a:spLocks noGrp="1"/>
          </p:cNvSpPr>
          <p:nvPr>
            <p:ph type="title" hasCustomPrompt="1"/>
          </p:nvPr>
        </p:nvSpPr>
        <p:spPr>
          <a:xfrm>
            <a:off x="715100" y="921763"/>
            <a:ext cx="3857100" cy="954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9" name="Google Shape;209;p23"/>
          <p:cNvSpPr txBox="1">
            <a:spLocks noGrp="1"/>
          </p:cNvSpPr>
          <p:nvPr>
            <p:ph type="subTitle" idx="1"/>
          </p:nvPr>
        </p:nvSpPr>
        <p:spPr>
          <a:xfrm>
            <a:off x="990500" y="1909213"/>
            <a:ext cx="3306300" cy="39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23"/>
          <p:cNvSpPr txBox="1">
            <a:spLocks noGrp="1"/>
          </p:cNvSpPr>
          <p:nvPr>
            <p:ph type="title" idx="2" hasCustomPrompt="1"/>
          </p:nvPr>
        </p:nvSpPr>
        <p:spPr>
          <a:xfrm>
            <a:off x="4572200" y="2548038"/>
            <a:ext cx="3857100" cy="954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11" name="Google Shape;211;p23"/>
          <p:cNvSpPr txBox="1">
            <a:spLocks noGrp="1"/>
          </p:cNvSpPr>
          <p:nvPr>
            <p:ph type="subTitle" idx="3"/>
          </p:nvPr>
        </p:nvSpPr>
        <p:spPr>
          <a:xfrm>
            <a:off x="4847600" y="3535488"/>
            <a:ext cx="3306300" cy="39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1">
  <p:cSld name="CUSTOM_1">
    <p:bg>
      <p:bgPr>
        <a:solidFill>
          <a:schemeClr val="lt2"/>
        </a:solidFill>
        <a:effectLst/>
      </p:bgPr>
    </p:bg>
    <p:spTree>
      <p:nvGrpSpPr>
        <p:cNvPr id="1" name="Shape 212"/>
        <p:cNvGrpSpPr/>
        <p:nvPr/>
      </p:nvGrpSpPr>
      <p:grpSpPr>
        <a:xfrm>
          <a:off x="0" y="0"/>
          <a:ext cx="0" cy="0"/>
          <a:chOff x="0" y="0"/>
          <a:chExt cx="0" cy="0"/>
        </a:xfrm>
      </p:grpSpPr>
      <p:sp>
        <p:nvSpPr>
          <p:cNvPr id="213" name="Google Shape;213;p24"/>
          <p:cNvSpPr/>
          <p:nvPr/>
        </p:nvSpPr>
        <p:spPr>
          <a:xfrm>
            <a:off x="6809725" y="113772"/>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p:cNvSpPr/>
          <p:nvPr/>
        </p:nvSpPr>
        <p:spPr>
          <a:xfrm>
            <a:off x="2353575" y="455863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5" name="Google Shape;215;p24"/>
          <p:cNvPicPr preferRelativeResize="0"/>
          <p:nvPr/>
        </p:nvPicPr>
        <p:blipFill>
          <a:blip r:embed="rId2">
            <a:alphaModFix/>
          </a:blip>
          <a:stretch>
            <a:fillRect/>
          </a:stretch>
        </p:blipFill>
        <p:spPr>
          <a:xfrm>
            <a:off x="2607300" y="4312325"/>
            <a:ext cx="1252511" cy="1252516"/>
          </a:xfrm>
          <a:prstGeom prst="rect">
            <a:avLst/>
          </a:prstGeom>
          <a:noFill/>
          <a:ln>
            <a:noFill/>
          </a:ln>
        </p:spPr>
      </p:pic>
      <p:pic>
        <p:nvPicPr>
          <p:cNvPr id="216" name="Google Shape;216;p24"/>
          <p:cNvPicPr preferRelativeResize="0"/>
          <p:nvPr/>
        </p:nvPicPr>
        <p:blipFill>
          <a:blip r:embed="rId3">
            <a:alphaModFix/>
          </a:blip>
          <a:stretch>
            <a:fillRect/>
          </a:stretch>
        </p:blipFill>
        <p:spPr>
          <a:xfrm>
            <a:off x="5741791" y="-264536"/>
            <a:ext cx="1252511" cy="1252516"/>
          </a:xfrm>
          <a:prstGeom prst="rect">
            <a:avLst/>
          </a:prstGeom>
          <a:noFill/>
          <a:ln>
            <a:noFill/>
          </a:ln>
        </p:spPr>
      </p:pic>
      <p:sp>
        <p:nvSpPr>
          <p:cNvPr id="217" name="Google Shape;217;p24"/>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p:cNvSpPr txBox="1">
            <a:spLocks noGrp="1"/>
          </p:cNvSpPr>
          <p:nvPr>
            <p:ph type="title"/>
          </p:nvPr>
        </p:nvSpPr>
        <p:spPr>
          <a:xfrm>
            <a:off x="1116300" y="1855813"/>
            <a:ext cx="6911400" cy="157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9" name="Google Shape;219;p24"/>
          <p:cNvSpPr txBox="1">
            <a:spLocks noGrp="1"/>
          </p:cNvSpPr>
          <p:nvPr>
            <p:ph type="title" idx="2" hasCustomPrompt="1"/>
          </p:nvPr>
        </p:nvSpPr>
        <p:spPr>
          <a:xfrm>
            <a:off x="1116300" y="880513"/>
            <a:ext cx="6911400" cy="11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0" name="Google Shape;220;p24"/>
          <p:cNvSpPr txBox="1">
            <a:spLocks noGrp="1"/>
          </p:cNvSpPr>
          <p:nvPr>
            <p:ph type="subTitle" idx="1"/>
          </p:nvPr>
        </p:nvSpPr>
        <p:spPr>
          <a:xfrm>
            <a:off x="2526450" y="3527838"/>
            <a:ext cx="41010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2">
  <p:cSld name="CUSTOM_1_1">
    <p:bg>
      <p:bgPr>
        <a:solidFill>
          <a:schemeClr val="lt2"/>
        </a:solidFill>
        <a:effectLst/>
      </p:bgPr>
    </p:bg>
    <p:spTree>
      <p:nvGrpSpPr>
        <p:cNvPr id="1" name="Shape 221"/>
        <p:cNvGrpSpPr/>
        <p:nvPr/>
      </p:nvGrpSpPr>
      <p:grpSpPr>
        <a:xfrm>
          <a:off x="0" y="0"/>
          <a:ext cx="0" cy="0"/>
          <a:chOff x="0" y="0"/>
          <a:chExt cx="0" cy="0"/>
        </a:xfrm>
      </p:grpSpPr>
      <p:sp>
        <p:nvSpPr>
          <p:cNvPr id="222" name="Google Shape;222;p25"/>
          <p:cNvSpPr/>
          <p:nvPr/>
        </p:nvSpPr>
        <p:spPr>
          <a:xfrm>
            <a:off x="7741675" y="4531881"/>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3" name="Google Shape;223;p25"/>
          <p:cNvPicPr preferRelativeResize="0"/>
          <p:nvPr/>
        </p:nvPicPr>
        <p:blipFill>
          <a:blip r:embed="rId2">
            <a:alphaModFix/>
          </a:blip>
          <a:stretch>
            <a:fillRect/>
          </a:stretch>
        </p:blipFill>
        <p:spPr>
          <a:xfrm>
            <a:off x="-277650" y="-267988"/>
            <a:ext cx="1252511" cy="1252516"/>
          </a:xfrm>
          <a:prstGeom prst="rect">
            <a:avLst/>
          </a:prstGeom>
          <a:noFill/>
          <a:ln>
            <a:noFill/>
          </a:ln>
        </p:spPr>
      </p:pic>
      <p:pic>
        <p:nvPicPr>
          <p:cNvPr id="224" name="Google Shape;224;p25"/>
          <p:cNvPicPr preferRelativeResize="0"/>
          <p:nvPr/>
        </p:nvPicPr>
        <p:blipFill>
          <a:blip r:embed="rId3">
            <a:alphaModFix/>
          </a:blip>
          <a:stretch>
            <a:fillRect/>
          </a:stretch>
        </p:blipFill>
        <p:spPr>
          <a:xfrm>
            <a:off x="8047191" y="4207139"/>
            <a:ext cx="1252511" cy="1252516"/>
          </a:xfrm>
          <a:prstGeom prst="rect">
            <a:avLst/>
          </a:prstGeom>
          <a:noFill/>
          <a:ln>
            <a:noFill/>
          </a:ln>
        </p:spPr>
      </p:pic>
      <p:sp>
        <p:nvSpPr>
          <p:cNvPr id="225" name="Google Shape;225;p25"/>
          <p:cNvSpPr/>
          <p:nvPr/>
        </p:nvSpPr>
        <p:spPr>
          <a:xfrm>
            <a:off x="802450" y="115719"/>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5"/>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5"/>
          <p:cNvSpPr txBox="1">
            <a:spLocks noGrp="1"/>
          </p:cNvSpPr>
          <p:nvPr>
            <p:ph type="title"/>
          </p:nvPr>
        </p:nvSpPr>
        <p:spPr>
          <a:xfrm>
            <a:off x="2367300" y="1510300"/>
            <a:ext cx="4409400" cy="22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8" name="Google Shape;228;p25"/>
          <p:cNvSpPr txBox="1">
            <a:spLocks noGrp="1"/>
          </p:cNvSpPr>
          <p:nvPr>
            <p:ph type="title" idx="2" hasCustomPrompt="1"/>
          </p:nvPr>
        </p:nvSpPr>
        <p:spPr>
          <a:xfrm>
            <a:off x="2367300" y="535000"/>
            <a:ext cx="4409400" cy="11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9" name="Google Shape;229;p25"/>
          <p:cNvSpPr txBox="1">
            <a:spLocks noGrp="1"/>
          </p:cNvSpPr>
          <p:nvPr>
            <p:ph type="subTitle" idx="1"/>
          </p:nvPr>
        </p:nvSpPr>
        <p:spPr>
          <a:xfrm>
            <a:off x="2521500" y="3853600"/>
            <a:ext cx="41010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2">
    <p:bg>
      <p:bgPr>
        <a:solidFill>
          <a:schemeClr val="lt2"/>
        </a:solidFill>
        <a:effectLst/>
      </p:bgPr>
    </p:bg>
    <p:spTree>
      <p:nvGrpSpPr>
        <p:cNvPr id="1" name="Shape 230"/>
        <p:cNvGrpSpPr/>
        <p:nvPr/>
      </p:nvGrpSpPr>
      <p:grpSpPr>
        <a:xfrm>
          <a:off x="0" y="0"/>
          <a:ext cx="0" cy="0"/>
          <a:chOff x="0" y="0"/>
          <a:chExt cx="0" cy="0"/>
        </a:xfrm>
      </p:grpSpPr>
      <p:sp>
        <p:nvSpPr>
          <p:cNvPr id="231" name="Google Shape;231;p26"/>
          <p:cNvSpPr/>
          <p:nvPr/>
        </p:nvSpPr>
        <p:spPr>
          <a:xfrm>
            <a:off x="2209812" y="454149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2" name="Google Shape;232;p26"/>
          <p:cNvPicPr preferRelativeResize="0"/>
          <p:nvPr/>
        </p:nvPicPr>
        <p:blipFill>
          <a:blip r:embed="rId2">
            <a:alphaModFix/>
          </a:blip>
          <a:stretch>
            <a:fillRect/>
          </a:stretch>
        </p:blipFill>
        <p:spPr>
          <a:xfrm>
            <a:off x="1146112" y="4194873"/>
            <a:ext cx="1252511" cy="1252516"/>
          </a:xfrm>
          <a:prstGeom prst="rect">
            <a:avLst/>
          </a:prstGeom>
          <a:noFill/>
          <a:ln>
            <a:noFill/>
          </a:ln>
        </p:spPr>
      </p:pic>
      <p:pic>
        <p:nvPicPr>
          <p:cNvPr id="233" name="Google Shape;233;p26"/>
          <p:cNvPicPr preferRelativeResize="0"/>
          <p:nvPr/>
        </p:nvPicPr>
        <p:blipFill>
          <a:blip r:embed="rId3">
            <a:alphaModFix/>
          </a:blip>
          <a:stretch>
            <a:fillRect/>
          </a:stretch>
        </p:blipFill>
        <p:spPr>
          <a:xfrm>
            <a:off x="6745378" y="-303888"/>
            <a:ext cx="1252511" cy="1252516"/>
          </a:xfrm>
          <a:prstGeom prst="rect">
            <a:avLst/>
          </a:prstGeom>
          <a:noFill/>
          <a:ln>
            <a:noFill/>
          </a:ln>
        </p:spPr>
      </p:pic>
      <p:sp>
        <p:nvSpPr>
          <p:cNvPr id="234" name="Google Shape;234;p26"/>
          <p:cNvSpPr/>
          <p:nvPr/>
        </p:nvSpPr>
        <p:spPr>
          <a:xfrm>
            <a:off x="6414737" y="106106"/>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6"/>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6"/>
          <p:cNvSpPr txBox="1">
            <a:spLocks noGrp="1"/>
          </p:cNvSpPr>
          <p:nvPr>
            <p:ph type="title"/>
          </p:nvPr>
        </p:nvSpPr>
        <p:spPr>
          <a:xfrm>
            <a:off x="715100" y="535000"/>
            <a:ext cx="7713900" cy="614100"/>
          </a:xfrm>
          <a:prstGeom prst="rect">
            <a:avLst/>
          </a:prstGeom>
          <a:ln>
            <a:noFill/>
          </a:ln>
          <a:effectLst>
            <a:outerShdw dist="38100" dir="7080000" algn="bl" rotWithShape="0">
              <a:schemeClr val="dk1"/>
            </a:outerShdw>
          </a:effectLst>
        </p:spPr>
        <p:txBody>
          <a:bodyPr spcFirstLastPara="1" wrap="square" lIns="91425" tIns="91425" rIns="91425" bIns="91425" anchor="t" anchorCtr="0">
            <a:noAutofit/>
          </a:bodyPr>
          <a:lstStyle>
            <a:lvl1pPr lvl="0"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1pPr>
            <a:lvl2pPr lvl="1"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2pPr>
            <a:lvl3pPr lvl="2"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3pPr>
            <a:lvl4pPr lvl="3"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4pPr>
            <a:lvl5pPr lvl="4"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5pPr>
            <a:lvl6pPr lvl="5"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6pPr>
            <a:lvl7pPr lvl="6"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7pPr>
            <a:lvl8pPr lvl="7"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8pPr>
            <a:lvl9pPr lvl="8"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lt2"/>
        </a:solidFill>
        <a:effectLst/>
      </p:bgPr>
    </p:bg>
    <p:spTree>
      <p:nvGrpSpPr>
        <p:cNvPr id="1" name="Shape 237"/>
        <p:cNvGrpSpPr/>
        <p:nvPr/>
      </p:nvGrpSpPr>
      <p:grpSpPr>
        <a:xfrm>
          <a:off x="0" y="0"/>
          <a:ext cx="0" cy="0"/>
          <a:chOff x="0" y="0"/>
          <a:chExt cx="0" cy="0"/>
        </a:xfrm>
      </p:grpSpPr>
      <p:sp>
        <p:nvSpPr>
          <p:cNvPr id="238" name="Google Shape;238;p27"/>
          <p:cNvSpPr/>
          <p:nvPr/>
        </p:nvSpPr>
        <p:spPr>
          <a:xfrm>
            <a:off x="856324" y="1137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a:off x="7849374" y="4558634"/>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0" name="Google Shape;240;p27"/>
          <p:cNvPicPr preferRelativeResize="0"/>
          <p:nvPr/>
        </p:nvPicPr>
        <p:blipFill>
          <a:blip r:embed="rId2">
            <a:alphaModFix/>
          </a:blip>
          <a:stretch>
            <a:fillRect/>
          </a:stretch>
        </p:blipFill>
        <p:spPr>
          <a:xfrm>
            <a:off x="8103099" y="4312325"/>
            <a:ext cx="1252511" cy="1252516"/>
          </a:xfrm>
          <a:prstGeom prst="rect">
            <a:avLst/>
          </a:prstGeom>
          <a:noFill/>
          <a:ln>
            <a:noFill/>
          </a:ln>
        </p:spPr>
      </p:pic>
      <p:pic>
        <p:nvPicPr>
          <p:cNvPr id="241" name="Google Shape;241;p27"/>
          <p:cNvPicPr preferRelativeResize="0"/>
          <p:nvPr/>
        </p:nvPicPr>
        <p:blipFill>
          <a:blip r:embed="rId3">
            <a:alphaModFix/>
          </a:blip>
          <a:stretch>
            <a:fillRect/>
          </a:stretch>
        </p:blipFill>
        <p:spPr>
          <a:xfrm>
            <a:off x="-211610" y="-264536"/>
            <a:ext cx="1252511" cy="1252516"/>
          </a:xfrm>
          <a:prstGeom prst="rect">
            <a:avLst/>
          </a:prstGeom>
          <a:noFill/>
          <a:ln>
            <a:noFill/>
          </a:ln>
        </p:spPr>
      </p:pic>
      <p:sp>
        <p:nvSpPr>
          <p:cNvPr id="242" name="Google Shape;242;p27"/>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7"/>
          <p:cNvSpPr txBox="1">
            <a:spLocks noGrp="1"/>
          </p:cNvSpPr>
          <p:nvPr>
            <p:ph type="ctrTitle"/>
          </p:nvPr>
        </p:nvSpPr>
        <p:spPr>
          <a:xfrm>
            <a:off x="2944800" y="663300"/>
            <a:ext cx="3254400" cy="98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44" name="Google Shape;244;p27"/>
          <p:cNvSpPr txBox="1">
            <a:spLocks noGrp="1"/>
          </p:cNvSpPr>
          <p:nvPr>
            <p:ph type="subTitle" idx="1"/>
          </p:nvPr>
        </p:nvSpPr>
        <p:spPr>
          <a:xfrm>
            <a:off x="2940900" y="1567200"/>
            <a:ext cx="3262200" cy="130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45" name="Google Shape;245;p27"/>
          <p:cNvSpPr txBox="1"/>
          <p:nvPr/>
        </p:nvSpPr>
        <p:spPr>
          <a:xfrm>
            <a:off x="2940900" y="3416350"/>
            <a:ext cx="32622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a:solidFill>
                  <a:schemeClr val="dk1"/>
                </a:solidFill>
                <a:latin typeface="Outfit Medium"/>
                <a:ea typeface="Outfit Medium"/>
                <a:cs typeface="Outfit Medium"/>
                <a:sym typeface="Outfit Medium"/>
              </a:rPr>
              <a:t>CREDITS: This presentation template was created by </a:t>
            </a:r>
            <a:r>
              <a:rPr lang="en" sz="1000" b="1">
                <a:solidFill>
                  <a:schemeClr val="dk1"/>
                </a:solidFill>
                <a:uFill>
                  <a:noFill/>
                </a:uFill>
                <a:latin typeface="Outfit"/>
                <a:ea typeface="Outfit"/>
                <a:cs typeface="Outfit"/>
                <a:sym typeface="Outfit"/>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dk1"/>
                </a:solidFill>
                <a:latin typeface="Outfit Medium"/>
                <a:ea typeface="Outfit Medium"/>
                <a:cs typeface="Outfit Medium"/>
                <a:sym typeface="Outfit Medium"/>
              </a:rPr>
              <a:t>, including icons by </a:t>
            </a:r>
            <a:r>
              <a:rPr lang="en" sz="1000" b="1">
                <a:solidFill>
                  <a:schemeClr val="dk1"/>
                </a:solidFill>
                <a:uFill>
                  <a:noFill/>
                </a:uFill>
                <a:latin typeface="Outfit"/>
                <a:ea typeface="Outfit"/>
                <a:cs typeface="Outfit"/>
                <a:sym typeface="Outfit"/>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dk1"/>
                </a:solidFill>
                <a:latin typeface="Outfit Medium"/>
                <a:ea typeface="Outfit Medium"/>
                <a:cs typeface="Outfit Medium"/>
                <a:sym typeface="Outfit Medium"/>
              </a:rPr>
              <a:t> and infographics &amp; images by </a:t>
            </a:r>
            <a:r>
              <a:rPr lang="en" sz="1000" b="1">
                <a:solidFill>
                  <a:schemeClr val="dk1"/>
                </a:solidFill>
                <a:uFill>
                  <a:noFill/>
                </a:uFill>
                <a:latin typeface="Outfit"/>
                <a:ea typeface="Outfit"/>
                <a:cs typeface="Outfit"/>
                <a:sym typeface="Outfit"/>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000" b="1">
              <a:solidFill>
                <a:schemeClr val="dk1"/>
              </a:solidFill>
              <a:latin typeface="Outfit"/>
              <a:ea typeface="Outfit"/>
              <a:cs typeface="Outfit"/>
              <a:sym typeface="Outfit"/>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lt2"/>
        </a:solidFill>
        <a:effectLst/>
      </p:bgPr>
    </p:bg>
    <p:spTree>
      <p:nvGrpSpPr>
        <p:cNvPr id="1" name="Shape 246"/>
        <p:cNvGrpSpPr/>
        <p:nvPr/>
      </p:nvGrpSpPr>
      <p:grpSpPr>
        <a:xfrm>
          <a:off x="0" y="0"/>
          <a:ext cx="0" cy="0"/>
          <a:chOff x="0" y="0"/>
          <a:chExt cx="0" cy="0"/>
        </a:xfrm>
      </p:grpSpPr>
      <p:pic>
        <p:nvPicPr>
          <p:cNvPr id="247" name="Google Shape;247;p28"/>
          <p:cNvPicPr preferRelativeResize="0"/>
          <p:nvPr/>
        </p:nvPicPr>
        <p:blipFill>
          <a:blip r:embed="rId2">
            <a:alphaModFix/>
          </a:blip>
          <a:stretch>
            <a:fillRect/>
          </a:stretch>
        </p:blipFill>
        <p:spPr>
          <a:xfrm>
            <a:off x="8257915" y="2488964"/>
            <a:ext cx="1252511" cy="1252516"/>
          </a:xfrm>
          <a:prstGeom prst="rect">
            <a:avLst/>
          </a:prstGeom>
          <a:noFill/>
          <a:ln>
            <a:noFill/>
          </a:ln>
        </p:spPr>
      </p:pic>
      <p:pic>
        <p:nvPicPr>
          <p:cNvPr id="248" name="Google Shape;248;p28"/>
          <p:cNvPicPr preferRelativeResize="0"/>
          <p:nvPr/>
        </p:nvPicPr>
        <p:blipFill>
          <a:blip r:embed="rId3">
            <a:alphaModFix/>
          </a:blip>
          <a:stretch>
            <a:fillRect/>
          </a:stretch>
        </p:blipFill>
        <p:spPr>
          <a:xfrm>
            <a:off x="-466376" y="1186250"/>
            <a:ext cx="1252511" cy="1252516"/>
          </a:xfrm>
          <a:prstGeom prst="rect">
            <a:avLst/>
          </a:prstGeom>
          <a:noFill/>
          <a:ln>
            <a:noFill/>
          </a:ln>
        </p:spPr>
      </p:pic>
      <p:sp>
        <p:nvSpPr>
          <p:cNvPr id="249" name="Google Shape;249;p28"/>
          <p:cNvSpPr/>
          <p:nvPr/>
        </p:nvSpPr>
        <p:spPr>
          <a:xfrm>
            <a:off x="138424" y="2240247"/>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8553399" y="2167547"/>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3273599" y="113772"/>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6359024" y="4558634"/>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3" name="Google Shape;253;p28"/>
          <p:cNvPicPr preferRelativeResize="0"/>
          <p:nvPr/>
        </p:nvPicPr>
        <p:blipFill>
          <a:blip r:embed="rId3">
            <a:alphaModFix/>
          </a:blip>
          <a:stretch>
            <a:fillRect/>
          </a:stretch>
        </p:blipFill>
        <p:spPr>
          <a:xfrm>
            <a:off x="5440474" y="4312325"/>
            <a:ext cx="1252511" cy="1252516"/>
          </a:xfrm>
          <a:prstGeom prst="rect">
            <a:avLst/>
          </a:prstGeom>
          <a:noFill/>
          <a:ln>
            <a:noFill/>
          </a:ln>
        </p:spPr>
      </p:pic>
      <p:pic>
        <p:nvPicPr>
          <p:cNvPr id="254" name="Google Shape;254;p28"/>
          <p:cNvPicPr preferRelativeResize="0"/>
          <p:nvPr/>
        </p:nvPicPr>
        <p:blipFill>
          <a:blip r:embed="rId2">
            <a:alphaModFix/>
          </a:blip>
          <a:stretch>
            <a:fillRect/>
          </a:stretch>
        </p:blipFill>
        <p:spPr>
          <a:xfrm>
            <a:off x="2205665" y="-264536"/>
            <a:ext cx="1252511" cy="1252516"/>
          </a:xfrm>
          <a:prstGeom prst="rect">
            <a:avLst/>
          </a:prstGeom>
          <a:noFill/>
          <a:ln>
            <a:noFill/>
          </a:ln>
        </p:spPr>
      </p:pic>
      <p:sp>
        <p:nvSpPr>
          <p:cNvPr id="255" name="Google Shape;255;p28"/>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1"/>
        </a:solidFill>
        <a:effectLst/>
      </p:bgPr>
    </p:bg>
    <p:spTree>
      <p:nvGrpSpPr>
        <p:cNvPr id="1" name="Shape 256"/>
        <p:cNvGrpSpPr/>
        <p:nvPr/>
      </p:nvGrpSpPr>
      <p:grpSpPr>
        <a:xfrm>
          <a:off x="0" y="0"/>
          <a:ext cx="0" cy="0"/>
          <a:chOff x="0" y="0"/>
          <a:chExt cx="0" cy="0"/>
        </a:xfrm>
      </p:grpSpPr>
      <p:sp>
        <p:nvSpPr>
          <p:cNvPr id="257" name="Google Shape;257;p29"/>
          <p:cNvSpPr/>
          <p:nvPr/>
        </p:nvSpPr>
        <p:spPr>
          <a:xfrm>
            <a:off x="7741675" y="4531881"/>
            <a:ext cx="495900" cy="495900"/>
          </a:xfrm>
          <a:prstGeom prst="donut">
            <a:avLst>
              <a:gd name="adj" fmla="val 580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8" name="Google Shape;258;p29"/>
          <p:cNvPicPr preferRelativeResize="0"/>
          <p:nvPr/>
        </p:nvPicPr>
        <p:blipFill>
          <a:blip r:embed="rId2">
            <a:alphaModFix/>
          </a:blip>
          <a:stretch>
            <a:fillRect/>
          </a:stretch>
        </p:blipFill>
        <p:spPr>
          <a:xfrm>
            <a:off x="-277650" y="-267988"/>
            <a:ext cx="1252511" cy="1252516"/>
          </a:xfrm>
          <a:prstGeom prst="rect">
            <a:avLst/>
          </a:prstGeom>
          <a:noFill/>
          <a:ln>
            <a:noFill/>
          </a:ln>
        </p:spPr>
      </p:pic>
      <p:pic>
        <p:nvPicPr>
          <p:cNvPr id="259" name="Google Shape;259;p29"/>
          <p:cNvPicPr preferRelativeResize="0"/>
          <p:nvPr/>
        </p:nvPicPr>
        <p:blipFill>
          <a:blip r:embed="rId3">
            <a:alphaModFix/>
          </a:blip>
          <a:stretch>
            <a:fillRect/>
          </a:stretch>
        </p:blipFill>
        <p:spPr>
          <a:xfrm>
            <a:off x="8047191" y="4207139"/>
            <a:ext cx="1252511" cy="1252516"/>
          </a:xfrm>
          <a:prstGeom prst="rect">
            <a:avLst/>
          </a:prstGeom>
          <a:noFill/>
          <a:ln>
            <a:noFill/>
          </a:ln>
        </p:spPr>
      </p:pic>
      <p:sp>
        <p:nvSpPr>
          <p:cNvPr id="260" name="Google Shape;260;p29"/>
          <p:cNvSpPr/>
          <p:nvPr/>
        </p:nvSpPr>
        <p:spPr>
          <a:xfrm>
            <a:off x="802450" y="115719"/>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6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2"/>
        </a:solidFill>
        <a:effectLst/>
      </p:bgPr>
    </p:bg>
    <p:spTree>
      <p:nvGrpSpPr>
        <p:cNvPr id="1" name="Shape 25"/>
        <p:cNvGrpSpPr/>
        <p:nvPr/>
      </p:nvGrpSpPr>
      <p:grpSpPr>
        <a:xfrm>
          <a:off x="0" y="0"/>
          <a:ext cx="0" cy="0"/>
          <a:chOff x="0" y="0"/>
          <a:chExt cx="0" cy="0"/>
        </a:xfrm>
      </p:grpSpPr>
      <p:sp>
        <p:nvSpPr>
          <p:cNvPr id="26" name="Google Shape;26;p4"/>
          <p:cNvSpPr/>
          <p:nvPr/>
        </p:nvSpPr>
        <p:spPr>
          <a:xfrm>
            <a:off x="7841375" y="1137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856200" y="4558634"/>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 name="Google Shape;28;p4"/>
          <p:cNvPicPr preferRelativeResize="0"/>
          <p:nvPr/>
        </p:nvPicPr>
        <p:blipFill>
          <a:blip r:embed="rId2">
            <a:alphaModFix/>
          </a:blip>
          <a:stretch>
            <a:fillRect/>
          </a:stretch>
        </p:blipFill>
        <p:spPr>
          <a:xfrm>
            <a:off x="-165375" y="4312325"/>
            <a:ext cx="1252511" cy="1252516"/>
          </a:xfrm>
          <a:prstGeom prst="rect">
            <a:avLst/>
          </a:prstGeom>
          <a:noFill/>
          <a:ln>
            <a:noFill/>
          </a:ln>
        </p:spPr>
      </p:pic>
      <p:pic>
        <p:nvPicPr>
          <p:cNvPr id="29" name="Google Shape;29;p4"/>
          <p:cNvPicPr preferRelativeResize="0"/>
          <p:nvPr/>
        </p:nvPicPr>
        <p:blipFill>
          <a:blip r:embed="rId3">
            <a:alphaModFix/>
          </a:blip>
          <a:stretch>
            <a:fillRect/>
          </a:stretch>
        </p:blipFill>
        <p:spPr>
          <a:xfrm>
            <a:off x="8057341" y="-264536"/>
            <a:ext cx="1252511" cy="1252516"/>
          </a:xfrm>
          <a:prstGeom prst="rect">
            <a:avLst/>
          </a:prstGeom>
          <a:noFill/>
          <a:ln>
            <a:noFill/>
          </a:ln>
        </p:spPr>
      </p:pic>
      <p:sp>
        <p:nvSpPr>
          <p:cNvPr id="30" name="Google Shape;30;p4"/>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txBox="1">
            <a:spLocks noGrp="1"/>
          </p:cNvSpPr>
          <p:nvPr>
            <p:ph type="body" idx="1"/>
          </p:nvPr>
        </p:nvSpPr>
        <p:spPr>
          <a:xfrm>
            <a:off x="4898550" y="2043775"/>
            <a:ext cx="2337600" cy="10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32" name="Google Shape;32;p4"/>
          <p:cNvSpPr txBox="1">
            <a:spLocks noGrp="1"/>
          </p:cNvSpPr>
          <p:nvPr>
            <p:ph type="title"/>
          </p:nvPr>
        </p:nvSpPr>
        <p:spPr>
          <a:xfrm>
            <a:off x="1907850" y="1978350"/>
            <a:ext cx="2838300" cy="1186800"/>
          </a:xfrm>
          <a:prstGeom prst="rect">
            <a:avLst/>
          </a:prstGeom>
          <a:ln>
            <a:noFill/>
          </a:ln>
          <a:effectLst>
            <a:outerShdw dist="38100" dir="7080000" algn="bl" rotWithShape="0">
              <a:schemeClr val="dk1"/>
            </a:outerShdw>
          </a:effectLst>
        </p:spPr>
        <p:txBody>
          <a:bodyPr spcFirstLastPara="1" wrap="square" lIns="91425" tIns="91425" rIns="91425" bIns="91425" anchor="t" anchorCtr="0">
            <a:noAutofit/>
          </a:bodyPr>
          <a:lstStyle>
            <a:lvl1pPr lvl="0" algn="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1pPr>
            <a:lvl2pPr lvl="1"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2pPr>
            <a:lvl3pPr lvl="2"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3pPr>
            <a:lvl4pPr lvl="3"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4pPr>
            <a:lvl5pPr lvl="4"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5pPr>
            <a:lvl6pPr lvl="5"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6pPr>
            <a:lvl7pPr lvl="6"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7pPr>
            <a:lvl8pPr lvl="7"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8pPr>
            <a:lvl9pPr lvl="8"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66"/>
        <p:cNvGrpSpPr/>
        <p:nvPr/>
      </p:nvGrpSpPr>
      <p:grpSpPr>
        <a:xfrm>
          <a:off x="0" y="0"/>
          <a:ext cx="0" cy="0"/>
          <a:chOff x="0" y="0"/>
          <a:chExt cx="0" cy="0"/>
        </a:xfrm>
      </p:grpSpPr>
      <p:sp>
        <p:nvSpPr>
          <p:cNvPr id="267" name="Google Shape;267;p3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2"/>
        </a:solidFill>
        <a:effectLst/>
      </p:bgPr>
    </p:bg>
    <p:spTree>
      <p:nvGrpSpPr>
        <p:cNvPr id="1" name="Shape 33"/>
        <p:cNvGrpSpPr/>
        <p:nvPr/>
      </p:nvGrpSpPr>
      <p:grpSpPr>
        <a:xfrm>
          <a:off x="0" y="0"/>
          <a:ext cx="0" cy="0"/>
          <a:chOff x="0" y="0"/>
          <a:chExt cx="0" cy="0"/>
        </a:xfrm>
      </p:grpSpPr>
      <p:sp>
        <p:nvSpPr>
          <p:cNvPr id="34" name="Google Shape;34;p5"/>
          <p:cNvSpPr/>
          <p:nvPr/>
        </p:nvSpPr>
        <p:spPr>
          <a:xfrm>
            <a:off x="6308575" y="189972"/>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1924950" y="452298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 name="Google Shape;36;p5"/>
          <p:cNvPicPr preferRelativeResize="0"/>
          <p:nvPr/>
        </p:nvPicPr>
        <p:blipFill>
          <a:blip r:embed="rId2">
            <a:alphaModFix/>
          </a:blip>
          <a:stretch>
            <a:fillRect/>
          </a:stretch>
        </p:blipFill>
        <p:spPr>
          <a:xfrm>
            <a:off x="2178675" y="4236125"/>
            <a:ext cx="1252511" cy="1252516"/>
          </a:xfrm>
          <a:prstGeom prst="rect">
            <a:avLst/>
          </a:prstGeom>
          <a:noFill/>
          <a:ln>
            <a:noFill/>
          </a:ln>
        </p:spPr>
      </p:pic>
      <p:pic>
        <p:nvPicPr>
          <p:cNvPr id="37" name="Google Shape;37;p5"/>
          <p:cNvPicPr preferRelativeResize="0"/>
          <p:nvPr/>
        </p:nvPicPr>
        <p:blipFill>
          <a:blip r:embed="rId3">
            <a:alphaModFix/>
          </a:blip>
          <a:stretch>
            <a:fillRect/>
          </a:stretch>
        </p:blipFill>
        <p:spPr>
          <a:xfrm>
            <a:off x="5240641" y="-188336"/>
            <a:ext cx="1252511" cy="1252516"/>
          </a:xfrm>
          <a:prstGeom prst="rect">
            <a:avLst/>
          </a:prstGeom>
          <a:noFill/>
          <a:ln>
            <a:noFill/>
          </a:ln>
        </p:spPr>
      </p:pic>
      <p:sp>
        <p:nvSpPr>
          <p:cNvPr id="38" name="Google Shape;38;p5"/>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txBox="1">
            <a:spLocks noGrp="1"/>
          </p:cNvSpPr>
          <p:nvPr>
            <p:ph type="subTitle" idx="1"/>
          </p:nvPr>
        </p:nvSpPr>
        <p:spPr>
          <a:xfrm>
            <a:off x="1381950" y="1606700"/>
            <a:ext cx="6380100" cy="81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0" name="Google Shape;40;p5"/>
          <p:cNvSpPr txBox="1">
            <a:spLocks noGrp="1"/>
          </p:cNvSpPr>
          <p:nvPr>
            <p:ph type="subTitle" idx="2"/>
          </p:nvPr>
        </p:nvSpPr>
        <p:spPr>
          <a:xfrm>
            <a:off x="1869750" y="1087100"/>
            <a:ext cx="54042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1" name="Google Shape;41;p5"/>
          <p:cNvSpPr txBox="1">
            <a:spLocks noGrp="1"/>
          </p:cNvSpPr>
          <p:nvPr>
            <p:ph type="subTitle" idx="3"/>
          </p:nvPr>
        </p:nvSpPr>
        <p:spPr>
          <a:xfrm>
            <a:off x="1382125" y="3238600"/>
            <a:ext cx="6379800" cy="81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2" name="Google Shape;42;p5"/>
          <p:cNvSpPr txBox="1">
            <a:spLocks noGrp="1"/>
          </p:cNvSpPr>
          <p:nvPr>
            <p:ph type="subTitle" idx="4"/>
          </p:nvPr>
        </p:nvSpPr>
        <p:spPr>
          <a:xfrm>
            <a:off x="1869925" y="2719000"/>
            <a:ext cx="5404200" cy="51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Outfit Black"/>
                <a:ea typeface="Outfit Black"/>
                <a:cs typeface="Outfit Black"/>
                <a:sym typeface="Outfi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2"/>
        </a:solidFill>
        <a:effectLst/>
      </p:bgPr>
    </p:bg>
    <p:spTree>
      <p:nvGrpSpPr>
        <p:cNvPr id="1" name="Shape 43"/>
        <p:cNvGrpSpPr/>
        <p:nvPr/>
      </p:nvGrpSpPr>
      <p:grpSpPr>
        <a:xfrm>
          <a:off x="0" y="0"/>
          <a:ext cx="0" cy="0"/>
          <a:chOff x="0" y="0"/>
          <a:chExt cx="0" cy="0"/>
        </a:xfrm>
      </p:grpSpPr>
      <p:sp>
        <p:nvSpPr>
          <p:cNvPr id="44" name="Google Shape;44;p6"/>
          <p:cNvSpPr/>
          <p:nvPr/>
        </p:nvSpPr>
        <p:spPr>
          <a:xfrm>
            <a:off x="8534450" y="3711259"/>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 name="Google Shape;45;p6"/>
          <p:cNvPicPr preferRelativeResize="0"/>
          <p:nvPr/>
        </p:nvPicPr>
        <p:blipFill>
          <a:blip r:embed="rId2">
            <a:alphaModFix/>
          </a:blip>
          <a:stretch>
            <a:fillRect/>
          </a:stretch>
        </p:blipFill>
        <p:spPr>
          <a:xfrm>
            <a:off x="8231575" y="2745550"/>
            <a:ext cx="1252511" cy="1252516"/>
          </a:xfrm>
          <a:prstGeom prst="rect">
            <a:avLst/>
          </a:prstGeom>
          <a:noFill/>
          <a:ln>
            <a:noFill/>
          </a:ln>
        </p:spPr>
      </p:pic>
      <p:pic>
        <p:nvPicPr>
          <p:cNvPr id="46" name="Google Shape;46;p6"/>
          <p:cNvPicPr preferRelativeResize="0"/>
          <p:nvPr/>
        </p:nvPicPr>
        <p:blipFill>
          <a:blip r:embed="rId3">
            <a:alphaModFix/>
          </a:blip>
          <a:stretch>
            <a:fillRect/>
          </a:stretch>
        </p:blipFill>
        <p:spPr>
          <a:xfrm>
            <a:off x="-537659" y="1226689"/>
            <a:ext cx="1252511" cy="1252516"/>
          </a:xfrm>
          <a:prstGeom prst="rect">
            <a:avLst/>
          </a:prstGeom>
          <a:noFill/>
          <a:ln>
            <a:noFill/>
          </a:ln>
        </p:spPr>
      </p:pic>
      <p:sp>
        <p:nvSpPr>
          <p:cNvPr id="47" name="Google Shape;47;p6"/>
          <p:cNvSpPr/>
          <p:nvPr/>
        </p:nvSpPr>
        <p:spPr>
          <a:xfrm>
            <a:off x="114425" y="1098397"/>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txBox="1">
            <a:spLocks noGrp="1"/>
          </p:cNvSpPr>
          <p:nvPr>
            <p:ph type="title"/>
          </p:nvPr>
        </p:nvSpPr>
        <p:spPr>
          <a:xfrm>
            <a:off x="715100" y="535000"/>
            <a:ext cx="7713900" cy="614100"/>
          </a:xfrm>
          <a:prstGeom prst="rect">
            <a:avLst/>
          </a:prstGeom>
          <a:ln>
            <a:noFill/>
          </a:ln>
          <a:effectLst>
            <a:outerShdw dist="38100" dir="7080000" algn="bl" rotWithShape="0">
              <a:schemeClr val="dk1"/>
            </a:outerShdw>
          </a:effectLst>
        </p:spPr>
        <p:txBody>
          <a:bodyPr spcFirstLastPara="1" wrap="square" lIns="91425" tIns="91425" rIns="91425" bIns="91425" anchor="t" anchorCtr="0">
            <a:noAutofit/>
          </a:bodyPr>
          <a:lstStyle>
            <a:lvl1pPr lvl="0"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1pPr>
            <a:lvl2pPr lvl="1"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2pPr>
            <a:lvl3pPr lvl="2"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3pPr>
            <a:lvl4pPr lvl="3"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4pPr>
            <a:lvl5pPr lvl="4"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5pPr>
            <a:lvl6pPr lvl="5"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6pPr>
            <a:lvl7pPr lvl="6"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7pPr>
            <a:lvl8pPr lvl="7"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8pPr>
            <a:lvl9pPr lvl="8"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2"/>
        </a:solidFill>
        <a:effectLst/>
      </p:bgPr>
    </p:bg>
    <p:spTree>
      <p:nvGrpSpPr>
        <p:cNvPr id="1" name="Shape 50"/>
        <p:cNvGrpSpPr/>
        <p:nvPr/>
      </p:nvGrpSpPr>
      <p:grpSpPr>
        <a:xfrm>
          <a:off x="0" y="0"/>
          <a:ext cx="0" cy="0"/>
          <a:chOff x="0" y="0"/>
          <a:chExt cx="0" cy="0"/>
        </a:xfrm>
      </p:grpSpPr>
      <p:sp>
        <p:nvSpPr>
          <p:cNvPr id="51" name="Google Shape;51;p7"/>
          <p:cNvSpPr/>
          <p:nvPr/>
        </p:nvSpPr>
        <p:spPr>
          <a:xfrm>
            <a:off x="6142500" y="189972"/>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p:nvPr/>
        </p:nvSpPr>
        <p:spPr>
          <a:xfrm>
            <a:off x="2505600" y="452298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 name="Google Shape;53;p7"/>
          <p:cNvPicPr preferRelativeResize="0"/>
          <p:nvPr/>
        </p:nvPicPr>
        <p:blipFill>
          <a:blip r:embed="rId2">
            <a:alphaModFix/>
          </a:blip>
          <a:stretch>
            <a:fillRect/>
          </a:stretch>
        </p:blipFill>
        <p:spPr>
          <a:xfrm>
            <a:off x="2759325" y="4236125"/>
            <a:ext cx="1252511" cy="1252516"/>
          </a:xfrm>
          <a:prstGeom prst="rect">
            <a:avLst/>
          </a:prstGeom>
          <a:noFill/>
          <a:ln>
            <a:noFill/>
          </a:ln>
        </p:spPr>
      </p:pic>
      <p:pic>
        <p:nvPicPr>
          <p:cNvPr id="54" name="Google Shape;54;p7"/>
          <p:cNvPicPr preferRelativeResize="0"/>
          <p:nvPr/>
        </p:nvPicPr>
        <p:blipFill>
          <a:blip r:embed="rId3">
            <a:alphaModFix/>
          </a:blip>
          <a:stretch>
            <a:fillRect/>
          </a:stretch>
        </p:blipFill>
        <p:spPr>
          <a:xfrm>
            <a:off x="5074566" y="-188336"/>
            <a:ext cx="1252511" cy="1252516"/>
          </a:xfrm>
          <a:prstGeom prst="rect">
            <a:avLst/>
          </a:prstGeom>
          <a:noFill/>
          <a:ln>
            <a:noFill/>
          </a:ln>
        </p:spPr>
      </p:pic>
      <p:sp>
        <p:nvSpPr>
          <p:cNvPr id="55" name="Google Shape;55;p7"/>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7"/>
          <p:cNvSpPr txBox="1">
            <a:spLocks noGrp="1"/>
          </p:cNvSpPr>
          <p:nvPr>
            <p:ph type="title"/>
          </p:nvPr>
        </p:nvSpPr>
        <p:spPr>
          <a:xfrm>
            <a:off x="2449950" y="913563"/>
            <a:ext cx="4244100" cy="11853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57" name="Google Shape;57;p7"/>
          <p:cNvSpPr txBox="1">
            <a:spLocks noGrp="1"/>
          </p:cNvSpPr>
          <p:nvPr>
            <p:ph type="body" idx="1"/>
          </p:nvPr>
        </p:nvSpPr>
        <p:spPr>
          <a:xfrm>
            <a:off x="2449950" y="2098788"/>
            <a:ext cx="4244100" cy="206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58"/>
        <p:cNvGrpSpPr/>
        <p:nvPr/>
      </p:nvGrpSpPr>
      <p:grpSpPr>
        <a:xfrm>
          <a:off x="0" y="0"/>
          <a:ext cx="0" cy="0"/>
          <a:chOff x="0" y="0"/>
          <a:chExt cx="0" cy="0"/>
        </a:xfrm>
      </p:grpSpPr>
      <p:sp>
        <p:nvSpPr>
          <p:cNvPr id="59" name="Google Shape;59;p8"/>
          <p:cNvSpPr/>
          <p:nvPr/>
        </p:nvSpPr>
        <p:spPr>
          <a:xfrm>
            <a:off x="2398374" y="1899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a:off x="6307324" y="4522984"/>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 name="Google Shape;61;p8"/>
          <p:cNvPicPr preferRelativeResize="0"/>
          <p:nvPr/>
        </p:nvPicPr>
        <p:blipFill>
          <a:blip r:embed="rId2">
            <a:alphaModFix/>
          </a:blip>
          <a:stretch>
            <a:fillRect/>
          </a:stretch>
        </p:blipFill>
        <p:spPr>
          <a:xfrm>
            <a:off x="6561049" y="4236125"/>
            <a:ext cx="1252511" cy="1252516"/>
          </a:xfrm>
          <a:prstGeom prst="rect">
            <a:avLst/>
          </a:prstGeom>
          <a:noFill/>
          <a:ln>
            <a:noFill/>
          </a:ln>
        </p:spPr>
      </p:pic>
      <p:pic>
        <p:nvPicPr>
          <p:cNvPr id="62" name="Google Shape;62;p8"/>
          <p:cNvPicPr preferRelativeResize="0"/>
          <p:nvPr/>
        </p:nvPicPr>
        <p:blipFill>
          <a:blip r:embed="rId3">
            <a:alphaModFix/>
          </a:blip>
          <a:stretch>
            <a:fillRect/>
          </a:stretch>
        </p:blipFill>
        <p:spPr>
          <a:xfrm>
            <a:off x="1330440" y="-188336"/>
            <a:ext cx="1252511" cy="1252516"/>
          </a:xfrm>
          <a:prstGeom prst="rect">
            <a:avLst/>
          </a:prstGeom>
          <a:noFill/>
          <a:ln>
            <a:noFill/>
          </a:ln>
        </p:spPr>
      </p:pic>
      <p:sp>
        <p:nvSpPr>
          <p:cNvPr id="63" name="Google Shape;63;p8"/>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txBox="1">
            <a:spLocks noGrp="1"/>
          </p:cNvSpPr>
          <p:nvPr>
            <p:ph type="title"/>
          </p:nvPr>
        </p:nvSpPr>
        <p:spPr>
          <a:xfrm>
            <a:off x="1388100" y="1413150"/>
            <a:ext cx="6367800" cy="2317200"/>
          </a:xfrm>
          <a:prstGeom prst="rect">
            <a:avLst/>
          </a:prstGeom>
        </p:spPr>
        <p:txBody>
          <a:bodyPr spcFirstLastPara="1" wrap="square" lIns="91425" tIns="91425" rIns="91425" bIns="91425" anchor="t" anchorCtr="0">
            <a:noAutofit/>
          </a:bodyPr>
          <a:lstStyle>
            <a:lvl1pPr lvl="0" algn="ctr">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65"/>
        <p:cNvGrpSpPr/>
        <p:nvPr/>
      </p:nvGrpSpPr>
      <p:grpSpPr>
        <a:xfrm>
          <a:off x="0" y="0"/>
          <a:ext cx="0" cy="0"/>
          <a:chOff x="0" y="0"/>
          <a:chExt cx="0" cy="0"/>
        </a:xfrm>
      </p:grpSpPr>
      <p:sp>
        <p:nvSpPr>
          <p:cNvPr id="66" name="Google Shape;66;p9"/>
          <p:cNvSpPr/>
          <p:nvPr/>
        </p:nvSpPr>
        <p:spPr>
          <a:xfrm>
            <a:off x="856324" y="113772"/>
            <a:ext cx="495900" cy="495900"/>
          </a:xfrm>
          <a:prstGeom prst="donut">
            <a:avLst>
              <a:gd name="adj" fmla="val 580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a:off x="7849374" y="4558634"/>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 name="Google Shape;68;p9"/>
          <p:cNvPicPr preferRelativeResize="0"/>
          <p:nvPr/>
        </p:nvPicPr>
        <p:blipFill>
          <a:blip r:embed="rId2">
            <a:alphaModFix/>
          </a:blip>
          <a:stretch>
            <a:fillRect/>
          </a:stretch>
        </p:blipFill>
        <p:spPr>
          <a:xfrm>
            <a:off x="8103099" y="4312325"/>
            <a:ext cx="1252511" cy="1252516"/>
          </a:xfrm>
          <a:prstGeom prst="rect">
            <a:avLst/>
          </a:prstGeom>
          <a:noFill/>
          <a:ln>
            <a:noFill/>
          </a:ln>
        </p:spPr>
      </p:pic>
      <p:pic>
        <p:nvPicPr>
          <p:cNvPr id="69" name="Google Shape;69;p9"/>
          <p:cNvPicPr preferRelativeResize="0"/>
          <p:nvPr/>
        </p:nvPicPr>
        <p:blipFill>
          <a:blip r:embed="rId3">
            <a:alphaModFix/>
          </a:blip>
          <a:stretch>
            <a:fillRect/>
          </a:stretch>
        </p:blipFill>
        <p:spPr>
          <a:xfrm>
            <a:off x="-211610" y="-264536"/>
            <a:ext cx="1252511" cy="1252516"/>
          </a:xfrm>
          <a:prstGeom prst="rect">
            <a:avLst/>
          </a:prstGeom>
          <a:noFill/>
          <a:ln>
            <a:noFill/>
          </a:ln>
        </p:spPr>
      </p:pic>
      <p:sp>
        <p:nvSpPr>
          <p:cNvPr id="70" name="Google Shape;70;p9"/>
          <p:cNvSpPr/>
          <p:nvPr/>
        </p:nvSpPr>
        <p:spPr>
          <a:xfrm>
            <a:off x="302250" y="298200"/>
            <a:ext cx="8539500" cy="45471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9"/>
          <p:cNvSpPr txBox="1">
            <a:spLocks noGrp="1"/>
          </p:cNvSpPr>
          <p:nvPr>
            <p:ph type="title"/>
          </p:nvPr>
        </p:nvSpPr>
        <p:spPr>
          <a:xfrm>
            <a:off x="2303900" y="1589400"/>
            <a:ext cx="4536300" cy="79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 name="Google Shape;72;p9"/>
          <p:cNvSpPr txBox="1">
            <a:spLocks noGrp="1"/>
          </p:cNvSpPr>
          <p:nvPr>
            <p:ph type="subTitle" idx="1"/>
          </p:nvPr>
        </p:nvSpPr>
        <p:spPr>
          <a:xfrm>
            <a:off x="2303800" y="2380500"/>
            <a:ext cx="4536300" cy="11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2"/>
        </a:solidFill>
        <a:effectLst/>
      </p:bgPr>
    </p:bg>
    <p:spTree>
      <p:nvGrpSpPr>
        <p:cNvPr id="1" name="Shape 73"/>
        <p:cNvGrpSpPr/>
        <p:nvPr/>
      </p:nvGrpSpPr>
      <p:grpSpPr>
        <a:xfrm>
          <a:off x="0" y="0"/>
          <a:ext cx="0" cy="0"/>
          <a:chOff x="0" y="0"/>
          <a:chExt cx="0" cy="0"/>
        </a:xfrm>
      </p:grpSpPr>
      <p:sp>
        <p:nvSpPr>
          <p:cNvPr id="74" name="Google Shape;74;p10"/>
          <p:cNvSpPr txBox="1">
            <a:spLocks noGrp="1"/>
          </p:cNvSpPr>
          <p:nvPr>
            <p:ph type="title"/>
          </p:nvPr>
        </p:nvSpPr>
        <p:spPr>
          <a:xfrm>
            <a:off x="1261000" y="1470600"/>
            <a:ext cx="2777700" cy="220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614100"/>
          </a:xfrm>
          <a:prstGeom prst="rect">
            <a:avLst/>
          </a:prstGeom>
          <a:noFill/>
          <a:ln>
            <a:noFill/>
          </a:ln>
          <a:effectLst>
            <a:outerShdw dist="38100" dir="7080000" algn="bl" rotWithShape="0">
              <a:schemeClr val="dk1"/>
            </a:outerShdw>
          </a:effectLst>
        </p:spPr>
        <p:txBody>
          <a:bodyPr spcFirstLastPara="1" wrap="square" lIns="91425" tIns="91425" rIns="91425" bIns="91425" anchor="t" anchorCtr="0">
            <a:noAutofit/>
          </a:bodyPr>
          <a:lstStyle>
            <a:lvl1pPr lvl="0"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1pPr>
            <a:lvl2pPr lvl="1"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2pPr>
            <a:lvl3pPr lvl="2"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3pPr>
            <a:lvl4pPr lvl="3"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4pPr>
            <a:lvl5pPr lvl="4"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5pPr>
            <a:lvl6pPr lvl="5"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6pPr>
            <a:lvl7pPr lvl="6"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7pPr>
            <a:lvl8pPr lvl="7"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8pPr>
            <a:lvl9pPr lvl="8" algn="ctr" rtl="0">
              <a:spcBef>
                <a:spcPts val="0"/>
              </a:spcBef>
              <a:spcAft>
                <a:spcPts val="0"/>
              </a:spcAft>
              <a:buClr>
                <a:schemeClr val="accent1"/>
              </a:buClr>
              <a:buSzPts val="3300"/>
              <a:buFont typeface="Outfit Black"/>
              <a:buNone/>
              <a:defRPr sz="3300">
                <a:solidFill>
                  <a:schemeClr val="accent1"/>
                </a:solidFill>
                <a:latin typeface="Outfit Black"/>
                <a:ea typeface="Outfit Black"/>
                <a:cs typeface="Outfit Black"/>
                <a:sym typeface="Outfit Black"/>
              </a:defRPr>
            </a:lvl9pPr>
          </a:lstStyle>
          <a:p>
            <a:endParaRPr/>
          </a:p>
        </p:txBody>
      </p:sp>
      <p:sp>
        <p:nvSpPr>
          <p:cNvPr id="7" name="Google Shape;7;p1"/>
          <p:cNvSpPr txBox="1">
            <a:spLocks noGrp="1"/>
          </p:cNvSpPr>
          <p:nvPr>
            <p:ph type="body" idx="1"/>
          </p:nvPr>
        </p:nvSpPr>
        <p:spPr>
          <a:xfrm>
            <a:off x="715100" y="1149100"/>
            <a:ext cx="7713900" cy="3459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utfit Medium"/>
              <a:buChar char="●"/>
              <a:defRPr>
                <a:solidFill>
                  <a:schemeClr val="dk1"/>
                </a:solidFill>
                <a:latin typeface="Outfit Medium"/>
                <a:ea typeface="Outfit Medium"/>
                <a:cs typeface="Outfit Medium"/>
                <a:sym typeface="Outfit Medium"/>
              </a:defRPr>
            </a:lvl1pPr>
            <a:lvl2pPr marL="914400" lvl="1" indent="-317500">
              <a:lnSpc>
                <a:spcPct val="100000"/>
              </a:lnSpc>
              <a:spcBef>
                <a:spcPts val="0"/>
              </a:spcBef>
              <a:spcAft>
                <a:spcPts val="0"/>
              </a:spcAft>
              <a:buClr>
                <a:schemeClr val="dk1"/>
              </a:buClr>
              <a:buSzPts val="1400"/>
              <a:buFont typeface="Outfit Medium"/>
              <a:buChar char="○"/>
              <a:defRPr>
                <a:solidFill>
                  <a:schemeClr val="dk1"/>
                </a:solidFill>
                <a:latin typeface="Outfit Medium"/>
                <a:ea typeface="Outfit Medium"/>
                <a:cs typeface="Outfit Medium"/>
                <a:sym typeface="Outfit Medium"/>
              </a:defRPr>
            </a:lvl2pPr>
            <a:lvl3pPr marL="1371600" lvl="2" indent="-317500">
              <a:lnSpc>
                <a:spcPct val="100000"/>
              </a:lnSpc>
              <a:spcBef>
                <a:spcPts val="0"/>
              </a:spcBef>
              <a:spcAft>
                <a:spcPts val="0"/>
              </a:spcAft>
              <a:buClr>
                <a:schemeClr val="dk1"/>
              </a:buClr>
              <a:buSzPts val="1400"/>
              <a:buFont typeface="Outfit Medium"/>
              <a:buChar char="■"/>
              <a:defRPr>
                <a:solidFill>
                  <a:schemeClr val="dk1"/>
                </a:solidFill>
                <a:latin typeface="Outfit Medium"/>
                <a:ea typeface="Outfit Medium"/>
                <a:cs typeface="Outfit Medium"/>
                <a:sym typeface="Outfit Medium"/>
              </a:defRPr>
            </a:lvl3pPr>
            <a:lvl4pPr marL="1828800" lvl="3" indent="-317500">
              <a:lnSpc>
                <a:spcPct val="100000"/>
              </a:lnSpc>
              <a:spcBef>
                <a:spcPts val="0"/>
              </a:spcBef>
              <a:spcAft>
                <a:spcPts val="0"/>
              </a:spcAft>
              <a:buClr>
                <a:schemeClr val="dk1"/>
              </a:buClr>
              <a:buSzPts val="1400"/>
              <a:buFont typeface="Outfit Medium"/>
              <a:buChar char="●"/>
              <a:defRPr>
                <a:solidFill>
                  <a:schemeClr val="dk1"/>
                </a:solidFill>
                <a:latin typeface="Outfit Medium"/>
                <a:ea typeface="Outfit Medium"/>
                <a:cs typeface="Outfit Medium"/>
                <a:sym typeface="Outfit Medium"/>
              </a:defRPr>
            </a:lvl4pPr>
            <a:lvl5pPr marL="2286000" lvl="4" indent="-317500">
              <a:lnSpc>
                <a:spcPct val="100000"/>
              </a:lnSpc>
              <a:spcBef>
                <a:spcPts val="0"/>
              </a:spcBef>
              <a:spcAft>
                <a:spcPts val="0"/>
              </a:spcAft>
              <a:buClr>
                <a:schemeClr val="dk1"/>
              </a:buClr>
              <a:buSzPts val="1400"/>
              <a:buFont typeface="Outfit Medium"/>
              <a:buChar char="○"/>
              <a:defRPr>
                <a:solidFill>
                  <a:schemeClr val="dk1"/>
                </a:solidFill>
                <a:latin typeface="Outfit Medium"/>
                <a:ea typeface="Outfit Medium"/>
                <a:cs typeface="Outfit Medium"/>
                <a:sym typeface="Outfit Medium"/>
              </a:defRPr>
            </a:lvl5pPr>
            <a:lvl6pPr marL="2743200" lvl="5" indent="-317500">
              <a:lnSpc>
                <a:spcPct val="100000"/>
              </a:lnSpc>
              <a:spcBef>
                <a:spcPts val="0"/>
              </a:spcBef>
              <a:spcAft>
                <a:spcPts val="0"/>
              </a:spcAft>
              <a:buClr>
                <a:schemeClr val="dk1"/>
              </a:buClr>
              <a:buSzPts val="1400"/>
              <a:buFont typeface="Outfit Medium"/>
              <a:buChar char="■"/>
              <a:defRPr>
                <a:solidFill>
                  <a:schemeClr val="dk1"/>
                </a:solidFill>
                <a:latin typeface="Outfit Medium"/>
                <a:ea typeface="Outfit Medium"/>
                <a:cs typeface="Outfit Medium"/>
                <a:sym typeface="Outfit Medium"/>
              </a:defRPr>
            </a:lvl6pPr>
            <a:lvl7pPr marL="3200400" lvl="6" indent="-317500">
              <a:lnSpc>
                <a:spcPct val="100000"/>
              </a:lnSpc>
              <a:spcBef>
                <a:spcPts val="0"/>
              </a:spcBef>
              <a:spcAft>
                <a:spcPts val="0"/>
              </a:spcAft>
              <a:buClr>
                <a:schemeClr val="dk1"/>
              </a:buClr>
              <a:buSzPts val="1400"/>
              <a:buFont typeface="Outfit Medium"/>
              <a:buChar char="●"/>
              <a:defRPr>
                <a:solidFill>
                  <a:schemeClr val="dk1"/>
                </a:solidFill>
                <a:latin typeface="Outfit Medium"/>
                <a:ea typeface="Outfit Medium"/>
                <a:cs typeface="Outfit Medium"/>
                <a:sym typeface="Outfit Medium"/>
              </a:defRPr>
            </a:lvl7pPr>
            <a:lvl8pPr marL="3657600" lvl="7" indent="-317500">
              <a:lnSpc>
                <a:spcPct val="100000"/>
              </a:lnSpc>
              <a:spcBef>
                <a:spcPts val="0"/>
              </a:spcBef>
              <a:spcAft>
                <a:spcPts val="0"/>
              </a:spcAft>
              <a:buClr>
                <a:schemeClr val="dk1"/>
              </a:buClr>
              <a:buSzPts val="1400"/>
              <a:buFont typeface="Outfit Medium"/>
              <a:buChar char="○"/>
              <a:defRPr>
                <a:solidFill>
                  <a:schemeClr val="dk1"/>
                </a:solidFill>
                <a:latin typeface="Outfit Medium"/>
                <a:ea typeface="Outfit Medium"/>
                <a:cs typeface="Outfit Medium"/>
                <a:sym typeface="Outfit Medium"/>
              </a:defRPr>
            </a:lvl8pPr>
            <a:lvl9pPr marL="4114800" lvl="8" indent="-317500">
              <a:lnSpc>
                <a:spcPct val="100000"/>
              </a:lnSpc>
              <a:spcBef>
                <a:spcPts val="0"/>
              </a:spcBef>
              <a:spcAft>
                <a:spcPts val="0"/>
              </a:spcAft>
              <a:buClr>
                <a:schemeClr val="dk1"/>
              </a:buClr>
              <a:buSzPts val="1400"/>
              <a:buFont typeface="Outfit Medium"/>
              <a:buChar char="■"/>
              <a:defRPr>
                <a:solidFill>
                  <a:schemeClr val="dk1"/>
                </a:solidFill>
                <a:latin typeface="Outfit Medium"/>
                <a:ea typeface="Outfit Medium"/>
                <a:cs typeface="Outfit Medium"/>
                <a:sym typeface="Outfi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62"/>
        <p:cNvGrpSpPr/>
        <p:nvPr/>
      </p:nvGrpSpPr>
      <p:grpSpPr>
        <a:xfrm>
          <a:off x="0" y="0"/>
          <a:ext cx="0" cy="0"/>
          <a:chOff x="0" y="0"/>
          <a:chExt cx="0" cy="0"/>
        </a:xfrm>
      </p:grpSpPr>
      <p:sp>
        <p:nvSpPr>
          <p:cNvPr id="263" name="Google Shape;263;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64" name="Google Shape;264;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DbZ4JUqvcxj4meBGnfUcQk-nkN9XYzFUzb7i88tI4PI/copy"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image" Target="../media/image3.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3.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hyperlink" Target="https://docs.google.com/spreadsheets/d/1DbZ4JUqvcxj4meBGnfUcQk-nkN9XYzFUzb7i88tI4PI/copy"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5.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9.xml"/><Relationship Id="rId5" Type="http://schemas.openxmlformats.org/officeDocument/2006/relationships/image" Target="../media/image1.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14.xml"/><Relationship Id="rId5" Type="http://schemas.openxmlformats.org/officeDocument/2006/relationships/image" Target="../media/image2.pn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0.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2.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4.xm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20.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9.xml"/><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3.xml"/><Relationship Id="rId1" Type="http://schemas.openxmlformats.org/officeDocument/2006/relationships/slideLayout" Target="../slideLayouts/slideLayout17.xml"/><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image" Target="../media/image9.jp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5.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hyperlink" Target="https://docs.google.com/spreadsheets/d/1DbZ4JUqvcxj4meBGnfUcQk-nkN9XYzFUzb7i88tI4PI/copy"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5.xml"/><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5.xml"/><Relationship Id="rId5" Type="http://schemas.openxmlformats.org/officeDocument/2006/relationships/image" Target="../media/image1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26.xml"/><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hyperlink" Target="https://www.freepik.com/free-vector/hand-drawn-event-schedule-design-template_28927737.htm#&amp;position=4&amp;from_view=collections/?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2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freepik.com/free-photo/colleagues-working-together-project_22548055.htm#&amp;position=3&amp;from_view=collections/?utm_source=slidesgo_template&amp;utm_medium=referral-link&amp;utm_campaign=sg_resources&amp;utm_content=freepik" TargetMode="External"/><Relationship Id="rId7" Type="http://schemas.openxmlformats.org/officeDocument/2006/relationships/hyperlink" Target="https://www.freepik.com/free-vector/hand-drawn-event-schedule-design-template_28927737.htm#&amp;position=4&amp;from_view=collections/?utm_source=slidesgo_template&amp;utm_medium=referral-link&amp;utm_campaign=sg_resources&amp;utm_content=freepik" TargetMode="External"/><Relationship Id="rId2" Type="http://schemas.openxmlformats.org/officeDocument/2006/relationships/notesSlide" Target="../notesSlides/notesSlide42.xml"/><Relationship Id="rId1" Type="http://schemas.openxmlformats.org/officeDocument/2006/relationships/slideLayout" Target="../slideLayouts/slideLayout25.xml"/><Relationship Id="rId6" Type="http://schemas.openxmlformats.org/officeDocument/2006/relationships/hyperlink" Target="https://www.freepik.com/free-photo/smiling-man-during-his-work-time-office-job_30125159.htm#&amp;position=0&amp;from_view=collections/?utm_source=slidesgo_template&amp;utm_medium=referral-link&amp;utm_campaign=sg_resources&amp;utm_content=freepik" TargetMode="External"/><Relationship Id="rId5" Type="http://schemas.openxmlformats.org/officeDocument/2006/relationships/hyperlink" Target="https://www.freepik.com/free-photo/medium-shot-smiley-woman-holding-smartphone_24238625.htm#&amp;position=1&amp;from_view=collections/?utm_source=slidesgo_template&amp;utm_medium=referral-link&amp;utm_campaign=sg_resources&amp;utm_content=freepik" TargetMode="External"/><Relationship Id="rId4" Type="http://schemas.openxmlformats.org/officeDocument/2006/relationships/hyperlink" Target="https://www.freepik.com/free-photo/colleagues-working-together-project_22548061.htm#&amp;position=2&amp;from_view=collections/?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43.xml"/><Relationship Id="rId1" Type="http://schemas.openxmlformats.org/officeDocument/2006/relationships/slideLayout" Target="../slideLayouts/slideLayout30.xml"/><Relationship Id="rId6" Type="http://schemas.openxmlformats.org/officeDocument/2006/relationships/slide" Target="slide40.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5.xml.rels><?xml version="1.0" encoding="UTF-8" standalone="yes"?>
<Relationships xmlns="http://schemas.openxmlformats.org/package/2006/relationships"><Relationship Id="rId3" Type="http://schemas.openxmlformats.org/officeDocument/2006/relationships/hyperlink" Target="https://fonts.google.com/specimen/Outfit" TargetMode="External"/><Relationship Id="rId2" Type="http://schemas.openxmlformats.org/officeDocument/2006/relationships/notesSlide" Target="../notesSlides/notesSlide45.xml"/><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9.png"/><Relationship Id="rId2" Type="http://schemas.openxmlformats.org/officeDocument/2006/relationships/notesSlide" Target="../notesSlides/notesSlide46.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7.png"/><Relationship Id="rId4" Type="http://schemas.openxmlformats.org/officeDocument/2006/relationships/image" Target="../media/image15.png"/><Relationship Id="rId9" Type="http://schemas.openxmlformats.org/officeDocument/2006/relationships/image" Target="../media/image16.png"/></Relationships>
</file>

<file path=ppt/slides/_rels/slide4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7.xml"/><Relationship Id="rId1" Type="http://schemas.openxmlformats.org/officeDocument/2006/relationships/slideLayout" Target="../slideLayouts/slideLayout3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0.xml"/><Relationship Id="rId1" Type="http://schemas.openxmlformats.org/officeDocument/2006/relationships/slideLayout" Target="../slideLayouts/slideLayout29.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42.xml"/><Relationship Id="rId1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3" Type="http://schemas.openxmlformats.org/officeDocument/2006/relationships/hyperlink" Target="http://bit.ly/2Tynxth"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45.xml"/><Relationship Id="rId17" Type="http://schemas.openxmlformats.org/officeDocument/2006/relationships/slide" Target="slide47.xml"/><Relationship Id="rId2" Type="http://schemas.openxmlformats.org/officeDocument/2006/relationships/notesSlide" Target="../notesSlides/notesSlide8.xml"/><Relationship Id="rId16" Type="http://schemas.openxmlformats.org/officeDocument/2006/relationships/slide" Target="slide53.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image" Target="../media/image3.png"/><Relationship Id="rId5" Type="http://schemas.openxmlformats.org/officeDocument/2006/relationships/hyperlink" Target="http://bit.ly/33VAFh3" TargetMode="External"/><Relationship Id="rId15" Type="http://schemas.openxmlformats.org/officeDocument/2006/relationships/slide" Target="slide40.xml"/><Relationship Id="rId10" Type="http://schemas.openxmlformats.org/officeDocument/2006/relationships/hyperlink" Target="https://vidfy.com/?utm_source=slidesgo_template&amp;utm_medium=referral-link&amp;utm_campaign=promo-slide&amp;utm_term=slidesgo&amp;utm_content=vidfy"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4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71"/>
        <p:cNvGrpSpPr/>
        <p:nvPr/>
      </p:nvGrpSpPr>
      <p:grpSpPr>
        <a:xfrm>
          <a:off x="0" y="0"/>
          <a:ext cx="0" cy="0"/>
          <a:chOff x="0" y="0"/>
          <a:chExt cx="0" cy="0"/>
        </a:xfrm>
      </p:grpSpPr>
      <p:pic>
        <p:nvPicPr>
          <p:cNvPr id="272" name="Google Shape;272;p33"/>
          <p:cNvPicPr preferRelativeResize="0"/>
          <p:nvPr/>
        </p:nvPicPr>
        <p:blipFill>
          <a:blip r:embed="rId3">
            <a:alphaModFix/>
          </a:blip>
          <a:stretch>
            <a:fillRect/>
          </a:stretch>
        </p:blipFill>
        <p:spPr>
          <a:xfrm>
            <a:off x="1864325" y="1149750"/>
            <a:ext cx="802949" cy="802949"/>
          </a:xfrm>
          <a:prstGeom prst="rect">
            <a:avLst/>
          </a:prstGeom>
          <a:noFill/>
          <a:ln>
            <a:noFill/>
          </a:ln>
        </p:spPr>
      </p:pic>
      <p:sp>
        <p:nvSpPr>
          <p:cNvPr id="273" name="Google Shape;273;p33"/>
          <p:cNvSpPr/>
          <p:nvPr/>
        </p:nvSpPr>
        <p:spPr>
          <a:xfrm>
            <a:off x="1112525" y="3084000"/>
            <a:ext cx="68811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txBox="1">
            <a:spLocks noGrp="1"/>
          </p:cNvSpPr>
          <p:nvPr>
            <p:ph type="ctrTitle"/>
          </p:nvPr>
        </p:nvSpPr>
        <p:spPr>
          <a:xfrm>
            <a:off x="807000" y="1442400"/>
            <a:ext cx="7530000" cy="156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smtClean="0"/>
              <a:t>Artikel </a:t>
            </a:r>
            <a:br>
              <a:rPr lang="en" sz="2800" dirty="0" smtClean="0"/>
            </a:br>
            <a:r>
              <a:rPr lang="en" sz="2800" dirty="0" smtClean="0"/>
              <a:t>Connecting Through Technology During the Coronavirus Disease 2019 Pandemic :</a:t>
            </a:r>
            <a:br>
              <a:rPr lang="en" sz="2800" dirty="0" smtClean="0"/>
            </a:br>
            <a:r>
              <a:rPr lang="en" sz="2800" dirty="0" smtClean="0"/>
              <a:t>Avoiding “Zoom Fatique”</a:t>
            </a:r>
            <a:endParaRPr sz="2800" dirty="0"/>
          </a:p>
        </p:txBody>
      </p:sp>
      <p:sp>
        <p:nvSpPr>
          <p:cNvPr id="275" name="Google Shape;275;p33"/>
          <p:cNvSpPr txBox="1">
            <a:spLocks noGrp="1"/>
          </p:cNvSpPr>
          <p:nvPr>
            <p:ph type="subTitle" idx="1"/>
          </p:nvPr>
        </p:nvSpPr>
        <p:spPr>
          <a:xfrm>
            <a:off x="2401641" y="3119625"/>
            <a:ext cx="4340717" cy="4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(Brenda K. </a:t>
            </a:r>
            <a:r>
              <a:rPr lang="en-US" dirty="0" err="1" smtClean="0"/>
              <a:t>Wiederhold</a:t>
            </a:r>
            <a:r>
              <a:rPr lang="en-US" dirty="0" smtClean="0"/>
              <a:t>, PhD, MBA, BCB, BCN)</a:t>
            </a:r>
            <a:endParaRPr dirty="0"/>
          </a:p>
        </p:txBody>
      </p:sp>
      <p:sp>
        <p:nvSpPr>
          <p:cNvPr id="276" name="Google Shape;276;p33"/>
          <p:cNvSpPr/>
          <p:nvPr/>
        </p:nvSpPr>
        <p:spPr>
          <a:xfrm>
            <a:off x="1965900" y="986075"/>
            <a:ext cx="323700" cy="323700"/>
          </a:xfrm>
          <a:prstGeom prst="donut">
            <a:avLst>
              <a:gd name="adj" fmla="val 1040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3"/>
          <p:cNvSpPr/>
          <p:nvPr/>
        </p:nvSpPr>
        <p:spPr>
          <a:xfrm>
            <a:off x="1063175" y="1514100"/>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3"/>
          <p:cNvSpPr/>
          <p:nvPr/>
        </p:nvSpPr>
        <p:spPr>
          <a:xfrm>
            <a:off x="7761450" y="4004150"/>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9" name="Google Shape;279;p33"/>
          <p:cNvPicPr preferRelativeResize="0"/>
          <p:nvPr/>
        </p:nvPicPr>
        <p:blipFill>
          <a:blip r:embed="rId4">
            <a:alphaModFix/>
          </a:blip>
          <a:stretch>
            <a:fillRect/>
          </a:stretch>
        </p:blipFill>
        <p:spPr>
          <a:xfrm>
            <a:off x="6564475" y="3254550"/>
            <a:ext cx="802949" cy="802949"/>
          </a:xfrm>
          <a:prstGeom prst="rect">
            <a:avLst/>
          </a:prstGeom>
          <a:noFill/>
          <a:ln>
            <a:noFill/>
          </a:ln>
        </p:spPr>
      </p:pic>
      <p:sp>
        <p:nvSpPr>
          <p:cNvPr id="280" name="Google Shape;280;p33"/>
          <p:cNvSpPr/>
          <p:nvPr/>
        </p:nvSpPr>
        <p:spPr>
          <a:xfrm>
            <a:off x="6564475" y="3848400"/>
            <a:ext cx="247200" cy="247200"/>
          </a:xfrm>
          <a:prstGeom prst="donut">
            <a:avLst>
              <a:gd name="adj" fmla="val 1243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5;p33"/>
          <p:cNvSpPr txBox="1">
            <a:spLocks/>
          </p:cNvSpPr>
          <p:nvPr/>
        </p:nvSpPr>
        <p:spPr>
          <a:xfrm>
            <a:off x="1652396" y="3561925"/>
            <a:ext cx="5715028" cy="42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Outfit Medium"/>
              <a:buNone/>
              <a:defRPr sz="1600" b="0" i="0" u="none" strike="noStrike" cap="none">
                <a:solidFill>
                  <a:schemeClr val="dk1"/>
                </a:solidFill>
                <a:latin typeface="Outfit Medium"/>
                <a:ea typeface="Outfit Medium"/>
                <a:cs typeface="Outfit Medium"/>
                <a:sym typeface="Outfit Medium"/>
              </a:defRPr>
            </a:lvl1pPr>
            <a:lvl2pPr marL="914400" marR="0" lvl="1" indent="-317500" algn="ctr" rtl="0">
              <a:lnSpc>
                <a:spcPct val="100000"/>
              </a:lnSpc>
              <a:spcBef>
                <a:spcPts val="0"/>
              </a:spcBef>
              <a:spcAft>
                <a:spcPts val="0"/>
              </a:spcAft>
              <a:buClr>
                <a:schemeClr val="dk1"/>
              </a:buClr>
              <a:buSzPts val="1800"/>
              <a:buFont typeface="Outfit Medium"/>
              <a:buNone/>
              <a:defRPr sz="1800" b="0" i="0" u="none" strike="noStrike" cap="none">
                <a:solidFill>
                  <a:schemeClr val="dk1"/>
                </a:solidFill>
                <a:latin typeface="Outfit Medium"/>
                <a:ea typeface="Outfit Medium"/>
                <a:cs typeface="Outfit Medium"/>
                <a:sym typeface="Outfit Medium"/>
              </a:defRPr>
            </a:lvl2pPr>
            <a:lvl3pPr marL="1371600" marR="0" lvl="2" indent="-317500" algn="ctr" rtl="0">
              <a:lnSpc>
                <a:spcPct val="100000"/>
              </a:lnSpc>
              <a:spcBef>
                <a:spcPts val="0"/>
              </a:spcBef>
              <a:spcAft>
                <a:spcPts val="0"/>
              </a:spcAft>
              <a:buClr>
                <a:schemeClr val="dk1"/>
              </a:buClr>
              <a:buSzPts val="1800"/>
              <a:buFont typeface="Outfit Medium"/>
              <a:buNone/>
              <a:defRPr sz="1800" b="0" i="0" u="none" strike="noStrike" cap="none">
                <a:solidFill>
                  <a:schemeClr val="dk1"/>
                </a:solidFill>
                <a:latin typeface="Outfit Medium"/>
                <a:ea typeface="Outfit Medium"/>
                <a:cs typeface="Outfit Medium"/>
                <a:sym typeface="Outfit Medium"/>
              </a:defRPr>
            </a:lvl3pPr>
            <a:lvl4pPr marL="1828800" marR="0" lvl="3" indent="-317500" algn="ctr" rtl="0">
              <a:lnSpc>
                <a:spcPct val="100000"/>
              </a:lnSpc>
              <a:spcBef>
                <a:spcPts val="0"/>
              </a:spcBef>
              <a:spcAft>
                <a:spcPts val="0"/>
              </a:spcAft>
              <a:buClr>
                <a:schemeClr val="dk1"/>
              </a:buClr>
              <a:buSzPts val="1800"/>
              <a:buFont typeface="Outfit Medium"/>
              <a:buNone/>
              <a:defRPr sz="1800" b="0" i="0" u="none" strike="noStrike" cap="none">
                <a:solidFill>
                  <a:schemeClr val="dk1"/>
                </a:solidFill>
                <a:latin typeface="Outfit Medium"/>
                <a:ea typeface="Outfit Medium"/>
                <a:cs typeface="Outfit Medium"/>
                <a:sym typeface="Outfit Medium"/>
              </a:defRPr>
            </a:lvl4pPr>
            <a:lvl5pPr marL="2286000" marR="0" lvl="4" indent="-317500" algn="ctr" rtl="0">
              <a:lnSpc>
                <a:spcPct val="100000"/>
              </a:lnSpc>
              <a:spcBef>
                <a:spcPts val="0"/>
              </a:spcBef>
              <a:spcAft>
                <a:spcPts val="0"/>
              </a:spcAft>
              <a:buClr>
                <a:schemeClr val="dk1"/>
              </a:buClr>
              <a:buSzPts val="1800"/>
              <a:buFont typeface="Outfit Medium"/>
              <a:buNone/>
              <a:defRPr sz="1800" b="0" i="0" u="none" strike="noStrike" cap="none">
                <a:solidFill>
                  <a:schemeClr val="dk1"/>
                </a:solidFill>
                <a:latin typeface="Outfit Medium"/>
                <a:ea typeface="Outfit Medium"/>
                <a:cs typeface="Outfit Medium"/>
                <a:sym typeface="Outfit Medium"/>
              </a:defRPr>
            </a:lvl5pPr>
            <a:lvl6pPr marL="2743200" marR="0" lvl="5" indent="-317500" algn="ctr" rtl="0">
              <a:lnSpc>
                <a:spcPct val="100000"/>
              </a:lnSpc>
              <a:spcBef>
                <a:spcPts val="0"/>
              </a:spcBef>
              <a:spcAft>
                <a:spcPts val="0"/>
              </a:spcAft>
              <a:buClr>
                <a:schemeClr val="dk1"/>
              </a:buClr>
              <a:buSzPts val="1800"/>
              <a:buFont typeface="Outfit Medium"/>
              <a:buNone/>
              <a:defRPr sz="1800" b="0" i="0" u="none" strike="noStrike" cap="none">
                <a:solidFill>
                  <a:schemeClr val="dk1"/>
                </a:solidFill>
                <a:latin typeface="Outfit Medium"/>
                <a:ea typeface="Outfit Medium"/>
                <a:cs typeface="Outfit Medium"/>
                <a:sym typeface="Outfit Medium"/>
              </a:defRPr>
            </a:lvl6pPr>
            <a:lvl7pPr marL="3200400" marR="0" lvl="6" indent="-317500" algn="ctr" rtl="0">
              <a:lnSpc>
                <a:spcPct val="100000"/>
              </a:lnSpc>
              <a:spcBef>
                <a:spcPts val="0"/>
              </a:spcBef>
              <a:spcAft>
                <a:spcPts val="0"/>
              </a:spcAft>
              <a:buClr>
                <a:schemeClr val="dk1"/>
              </a:buClr>
              <a:buSzPts val="1800"/>
              <a:buFont typeface="Outfit Medium"/>
              <a:buNone/>
              <a:defRPr sz="1800" b="0" i="0" u="none" strike="noStrike" cap="none">
                <a:solidFill>
                  <a:schemeClr val="dk1"/>
                </a:solidFill>
                <a:latin typeface="Outfit Medium"/>
                <a:ea typeface="Outfit Medium"/>
                <a:cs typeface="Outfit Medium"/>
                <a:sym typeface="Outfit Medium"/>
              </a:defRPr>
            </a:lvl7pPr>
            <a:lvl8pPr marL="3657600" marR="0" lvl="7" indent="-317500" algn="ctr" rtl="0">
              <a:lnSpc>
                <a:spcPct val="100000"/>
              </a:lnSpc>
              <a:spcBef>
                <a:spcPts val="0"/>
              </a:spcBef>
              <a:spcAft>
                <a:spcPts val="0"/>
              </a:spcAft>
              <a:buClr>
                <a:schemeClr val="dk1"/>
              </a:buClr>
              <a:buSzPts val="1800"/>
              <a:buFont typeface="Outfit Medium"/>
              <a:buNone/>
              <a:defRPr sz="1800" b="0" i="0" u="none" strike="noStrike" cap="none">
                <a:solidFill>
                  <a:schemeClr val="dk1"/>
                </a:solidFill>
                <a:latin typeface="Outfit Medium"/>
                <a:ea typeface="Outfit Medium"/>
                <a:cs typeface="Outfit Medium"/>
                <a:sym typeface="Outfit Medium"/>
              </a:defRPr>
            </a:lvl8pPr>
            <a:lvl9pPr marL="4114800" marR="0" lvl="8" indent="-317500" algn="ctr" rtl="0">
              <a:lnSpc>
                <a:spcPct val="100000"/>
              </a:lnSpc>
              <a:spcBef>
                <a:spcPts val="0"/>
              </a:spcBef>
              <a:spcAft>
                <a:spcPts val="0"/>
              </a:spcAft>
              <a:buClr>
                <a:schemeClr val="dk1"/>
              </a:buClr>
              <a:buSzPts val="1800"/>
              <a:buFont typeface="Outfit Medium"/>
              <a:buNone/>
              <a:defRPr sz="1800" b="0" i="0" u="none" strike="noStrike" cap="none">
                <a:solidFill>
                  <a:schemeClr val="dk1"/>
                </a:solidFill>
                <a:latin typeface="Outfit Medium"/>
                <a:ea typeface="Outfit Medium"/>
                <a:cs typeface="Outfit Medium"/>
                <a:sym typeface="Outfit Medium"/>
              </a:defRPr>
            </a:lvl9pPr>
          </a:lstStyle>
          <a:p>
            <a:pPr marL="0" indent="0"/>
            <a:r>
              <a:rPr lang="en-US" dirty="0" err="1" smtClean="0"/>
              <a:t>Kelompok</a:t>
            </a:r>
            <a:r>
              <a:rPr lang="en-US" dirty="0" smtClean="0"/>
              <a:t> 4</a:t>
            </a:r>
          </a:p>
          <a:p>
            <a:pPr marL="0" indent="0"/>
            <a:r>
              <a:rPr lang="en-US" dirty="0" err="1" smtClean="0"/>
              <a:t>Fahrurrazi</a:t>
            </a:r>
            <a:endParaRPr lang="en-US" dirty="0" smtClean="0"/>
          </a:p>
          <a:p>
            <a:pPr marL="0" indent="0"/>
            <a:r>
              <a:rPr lang="en-US" dirty="0" err="1" smtClean="0"/>
              <a:t>Resti</a:t>
            </a:r>
            <a:r>
              <a:rPr lang="en-US" dirty="0" smtClean="0"/>
              <a:t> </a:t>
            </a:r>
            <a:r>
              <a:rPr lang="en-US" dirty="0" err="1" smtClean="0"/>
              <a:t>Nur</a:t>
            </a:r>
            <a:r>
              <a:rPr lang="en-US" dirty="0" smtClean="0"/>
              <a:t> </a:t>
            </a:r>
            <a:r>
              <a:rPr lang="en-US" dirty="0" err="1" smtClean="0"/>
              <a:t>Amallia</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pic>
        <p:nvPicPr>
          <p:cNvPr id="345" name="Google Shape;345;p38"/>
          <p:cNvPicPr preferRelativeResize="0"/>
          <p:nvPr/>
        </p:nvPicPr>
        <p:blipFill>
          <a:blip r:embed="rId3">
            <a:alphaModFix/>
          </a:blip>
          <a:stretch>
            <a:fillRect/>
          </a:stretch>
        </p:blipFill>
        <p:spPr>
          <a:xfrm>
            <a:off x="4725300" y="1058825"/>
            <a:ext cx="802949" cy="802949"/>
          </a:xfrm>
          <a:prstGeom prst="rect">
            <a:avLst/>
          </a:prstGeom>
          <a:noFill/>
          <a:ln>
            <a:noFill/>
          </a:ln>
        </p:spPr>
      </p:pic>
      <p:sp>
        <p:nvSpPr>
          <p:cNvPr id="346" name="Google Shape;346;p38"/>
          <p:cNvSpPr/>
          <p:nvPr/>
        </p:nvSpPr>
        <p:spPr>
          <a:xfrm>
            <a:off x="1542000" y="3164700"/>
            <a:ext cx="60699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txBox="1">
            <a:spLocks noGrp="1"/>
          </p:cNvSpPr>
          <p:nvPr>
            <p:ph type="title"/>
          </p:nvPr>
        </p:nvSpPr>
        <p:spPr>
          <a:xfrm>
            <a:off x="1116300" y="2193000"/>
            <a:ext cx="6911400" cy="89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OVERVIEW</a:t>
            </a:r>
            <a:endParaRPr/>
          </a:p>
        </p:txBody>
      </p:sp>
      <p:sp>
        <p:nvSpPr>
          <p:cNvPr id="348" name="Google Shape;348;p38"/>
          <p:cNvSpPr txBox="1">
            <a:spLocks noGrp="1"/>
          </p:cNvSpPr>
          <p:nvPr>
            <p:ph type="title" idx="2"/>
          </p:nvPr>
        </p:nvSpPr>
        <p:spPr>
          <a:xfrm>
            <a:off x="1116300" y="1217650"/>
            <a:ext cx="6911400" cy="11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49" name="Google Shape;349;p38"/>
          <p:cNvSpPr txBox="1">
            <a:spLocks noGrp="1"/>
          </p:cNvSpPr>
          <p:nvPr>
            <p:ph type="subTitle" idx="1"/>
          </p:nvPr>
        </p:nvSpPr>
        <p:spPr>
          <a:xfrm>
            <a:off x="2526450" y="3182100"/>
            <a:ext cx="4101000" cy="42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350" name="Google Shape;350;p38"/>
          <p:cNvSpPr/>
          <p:nvPr/>
        </p:nvSpPr>
        <p:spPr>
          <a:xfrm>
            <a:off x="5365800" y="1444975"/>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3950300" y="879725"/>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9"/>
          <p:cNvSpPr txBox="1">
            <a:spLocks noGrp="1"/>
          </p:cNvSpPr>
          <p:nvPr>
            <p:ph type="title"/>
          </p:nvPr>
        </p:nvSpPr>
        <p:spPr>
          <a:xfrm>
            <a:off x="2449950" y="913563"/>
            <a:ext cx="4244100" cy="118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GOES HERE!</a:t>
            </a:r>
            <a:endParaRPr/>
          </a:p>
        </p:txBody>
      </p:sp>
      <p:sp>
        <p:nvSpPr>
          <p:cNvPr id="357" name="Google Shape;357;p39"/>
          <p:cNvSpPr txBox="1">
            <a:spLocks noGrp="1"/>
          </p:cNvSpPr>
          <p:nvPr>
            <p:ph type="body" idx="1"/>
          </p:nvPr>
        </p:nvSpPr>
        <p:spPr>
          <a:xfrm>
            <a:off x="2449950" y="2098788"/>
            <a:ext cx="4244100" cy="206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pic>
        <p:nvPicPr>
          <p:cNvPr id="358" name="Google Shape;358;p39"/>
          <p:cNvPicPr preferRelativeResize="0"/>
          <p:nvPr/>
        </p:nvPicPr>
        <p:blipFill>
          <a:blip r:embed="rId3">
            <a:alphaModFix/>
          </a:blip>
          <a:stretch>
            <a:fillRect/>
          </a:stretch>
        </p:blipFill>
        <p:spPr>
          <a:xfrm>
            <a:off x="7579925" y="3334450"/>
            <a:ext cx="802949" cy="802949"/>
          </a:xfrm>
          <a:prstGeom prst="rect">
            <a:avLst/>
          </a:prstGeom>
          <a:noFill/>
          <a:ln>
            <a:noFill/>
          </a:ln>
        </p:spPr>
      </p:pic>
      <p:sp>
        <p:nvSpPr>
          <p:cNvPr id="359" name="Google Shape;359;p39"/>
          <p:cNvSpPr/>
          <p:nvPr/>
        </p:nvSpPr>
        <p:spPr>
          <a:xfrm>
            <a:off x="8059175" y="3244075"/>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9"/>
          <p:cNvSpPr/>
          <p:nvPr/>
        </p:nvSpPr>
        <p:spPr>
          <a:xfrm>
            <a:off x="7047425" y="3244075"/>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1" name="Google Shape;361;p39"/>
          <p:cNvPicPr preferRelativeResize="0"/>
          <p:nvPr/>
        </p:nvPicPr>
        <p:blipFill>
          <a:blip r:embed="rId4">
            <a:alphaModFix/>
          </a:blip>
          <a:stretch>
            <a:fillRect/>
          </a:stretch>
        </p:blipFill>
        <p:spPr>
          <a:xfrm>
            <a:off x="981937" y="1217650"/>
            <a:ext cx="802949" cy="802949"/>
          </a:xfrm>
          <a:prstGeom prst="rect">
            <a:avLst/>
          </a:prstGeom>
          <a:noFill/>
          <a:ln>
            <a:noFill/>
          </a:ln>
        </p:spPr>
      </p:pic>
      <p:sp>
        <p:nvSpPr>
          <p:cNvPr id="362" name="Google Shape;362;p39"/>
          <p:cNvSpPr/>
          <p:nvPr/>
        </p:nvSpPr>
        <p:spPr>
          <a:xfrm>
            <a:off x="1572713" y="1641150"/>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a:off x="871750" y="769225"/>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pic>
        <p:nvPicPr>
          <p:cNvPr id="368" name="Google Shape;368;p40" title="Chart">
            <a:hlinkClick r:id="rId3"/>
          </p:cNvPr>
          <p:cNvPicPr preferRelativeResize="0"/>
          <p:nvPr/>
        </p:nvPicPr>
        <p:blipFill>
          <a:blip r:embed="rId4">
            <a:alphaModFix/>
          </a:blip>
          <a:stretch>
            <a:fillRect/>
          </a:stretch>
        </p:blipFill>
        <p:spPr>
          <a:xfrm>
            <a:off x="966548" y="1416650"/>
            <a:ext cx="4247724" cy="2626495"/>
          </a:xfrm>
          <a:prstGeom prst="rect">
            <a:avLst/>
          </a:prstGeom>
          <a:noFill/>
          <a:ln>
            <a:noFill/>
          </a:ln>
        </p:spPr>
      </p:pic>
      <p:pic>
        <p:nvPicPr>
          <p:cNvPr id="369" name="Google Shape;369;p40"/>
          <p:cNvPicPr preferRelativeResize="0"/>
          <p:nvPr/>
        </p:nvPicPr>
        <p:blipFill>
          <a:blip r:embed="rId5">
            <a:alphaModFix/>
          </a:blip>
          <a:stretch>
            <a:fillRect/>
          </a:stretch>
        </p:blipFill>
        <p:spPr>
          <a:xfrm>
            <a:off x="7624025" y="1146850"/>
            <a:ext cx="802949" cy="802949"/>
          </a:xfrm>
          <a:prstGeom prst="rect">
            <a:avLst/>
          </a:prstGeom>
          <a:noFill/>
          <a:ln>
            <a:noFill/>
          </a:ln>
        </p:spPr>
      </p:pic>
      <p:sp>
        <p:nvSpPr>
          <p:cNvPr id="370" name="Google Shape;370;p40"/>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TECHNOLOGY TRENDS</a:t>
            </a:r>
            <a:endParaRPr/>
          </a:p>
        </p:txBody>
      </p:sp>
      <p:sp>
        <p:nvSpPr>
          <p:cNvPr id="371" name="Google Shape;371;p40"/>
          <p:cNvSpPr txBox="1">
            <a:spLocks noGrp="1"/>
          </p:cNvSpPr>
          <p:nvPr>
            <p:ph type="subTitle" idx="4294967295"/>
          </p:nvPr>
        </p:nvSpPr>
        <p:spPr>
          <a:xfrm>
            <a:off x="715800" y="4312925"/>
            <a:ext cx="7713900" cy="295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t>Follow the link in the graph to modify its data and then paste the new one here. </a:t>
            </a:r>
            <a:r>
              <a:rPr lang="en" sz="1100" b="1">
                <a:uFill>
                  <a:noFill/>
                </a:uFill>
                <a:hlinkClick r:id="rId6"/>
              </a:rPr>
              <a:t>For more info, click here</a:t>
            </a:r>
            <a:endParaRPr sz="1100" b="1"/>
          </a:p>
        </p:txBody>
      </p:sp>
      <p:sp>
        <p:nvSpPr>
          <p:cNvPr id="372" name="Google Shape;372;p40"/>
          <p:cNvSpPr/>
          <p:nvPr/>
        </p:nvSpPr>
        <p:spPr>
          <a:xfrm>
            <a:off x="5955650" y="1617163"/>
            <a:ext cx="22233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0"/>
          <p:cNvSpPr txBox="1"/>
          <p:nvPr/>
        </p:nvSpPr>
        <p:spPr>
          <a:xfrm>
            <a:off x="5955650" y="2109313"/>
            <a:ext cx="2223300" cy="59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Venus is the second planet from the Sun</a:t>
            </a:r>
            <a:endParaRPr>
              <a:solidFill>
                <a:schemeClr val="dk1"/>
              </a:solidFill>
              <a:latin typeface="Outfit Medium"/>
              <a:ea typeface="Outfit Medium"/>
              <a:cs typeface="Outfit Medium"/>
              <a:sym typeface="Outfit Medium"/>
            </a:endParaRPr>
          </a:p>
        </p:txBody>
      </p:sp>
      <p:sp>
        <p:nvSpPr>
          <p:cNvPr id="374" name="Google Shape;374;p40"/>
          <p:cNvSpPr txBox="1"/>
          <p:nvPr/>
        </p:nvSpPr>
        <p:spPr>
          <a:xfrm>
            <a:off x="6125614" y="1589713"/>
            <a:ext cx="18831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Venus</a:t>
            </a:r>
            <a:endParaRPr sz="2200">
              <a:solidFill>
                <a:schemeClr val="dk1"/>
              </a:solidFill>
              <a:latin typeface="Outfit Black"/>
              <a:ea typeface="Outfit Black"/>
              <a:cs typeface="Outfit Black"/>
              <a:sym typeface="Outfit Black"/>
            </a:endParaRPr>
          </a:p>
        </p:txBody>
      </p:sp>
      <p:sp>
        <p:nvSpPr>
          <p:cNvPr id="375" name="Google Shape;375;p40"/>
          <p:cNvSpPr/>
          <p:nvPr/>
        </p:nvSpPr>
        <p:spPr>
          <a:xfrm>
            <a:off x="5460200" y="1760863"/>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 name="Google Shape;376;p40"/>
          <p:cNvCxnSpPr>
            <a:stCxn id="375" idx="6"/>
            <a:endCxn id="372" idx="1"/>
          </p:cNvCxnSpPr>
          <p:nvPr/>
        </p:nvCxnSpPr>
        <p:spPr>
          <a:xfrm>
            <a:off x="5637500" y="1849513"/>
            <a:ext cx="318300" cy="0"/>
          </a:xfrm>
          <a:prstGeom prst="straightConnector1">
            <a:avLst/>
          </a:prstGeom>
          <a:noFill/>
          <a:ln w="9525" cap="flat" cmpd="sng">
            <a:solidFill>
              <a:schemeClr val="dk1"/>
            </a:solidFill>
            <a:prstDash val="dash"/>
            <a:round/>
            <a:headEnd type="none" w="med" len="med"/>
            <a:tailEnd type="none" w="med" len="med"/>
          </a:ln>
        </p:spPr>
      </p:cxnSp>
      <p:sp>
        <p:nvSpPr>
          <p:cNvPr id="377" name="Google Shape;377;p40"/>
          <p:cNvSpPr/>
          <p:nvPr/>
        </p:nvSpPr>
        <p:spPr>
          <a:xfrm>
            <a:off x="5955650" y="2892088"/>
            <a:ext cx="22233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0"/>
          <p:cNvSpPr txBox="1"/>
          <p:nvPr/>
        </p:nvSpPr>
        <p:spPr>
          <a:xfrm>
            <a:off x="5955650" y="3384238"/>
            <a:ext cx="2223300" cy="59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Despite being red, Mars is a very cold place</a:t>
            </a:r>
            <a:endParaRPr>
              <a:solidFill>
                <a:schemeClr val="dk1"/>
              </a:solidFill>
              <a:latin typeface="Outfit Medium"/>
              <a:ea typeface="Outfit Medium"/>
              <a:cs typeface="Outfit Medium"/>
              <a:sym typeface="Outfit Medium"/>
            </a:endParaRPr>
          </a:p>
        </p:txBody>
      </p:sp>
      <p:sp>
        <p:nvSpPr>
          <p:cNvPr id="379" name="Google Shape;379;p40"/>
          <p:cNvSpPr txBox="1"/>
          <p:nvPr/>
        </p:nvSpPr>
        <p:spPr>
          <a:xfrm>
            <a:off x="6125614" y="2864638"/>
            <a:ext cx="18831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Mars</a:t>
            </a:r>
            <a:endParaRPr sz="2200">
              <a:solidFill>
                <a:schemeClr val="dk1"/>
              </a:solidFill>
              <a:latin typeface="Outfit Black"/>
              <a:ea typeface="Outfit Black"/>
              <a:cs typeface="Outfit Black"/>
              <a:sym typeface="Outfit Black"/>
            </a:endParaRPr>
          </a:p>
        </p:txBody>
      </p:sp>
      <p:sp>
        <p:nvSpPr>
          <p:cNvPr id="380" name="Google Shape;380;p40"/>
          <p:cNvSpPr/>
          <p:nvPr/>
        </p:nvSpPr>
        <p:spPr>
          <a:xfrm>
            <a:off x="5460200" y="3035788"/>
            <a:ext cx="177300" cy="1773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1" name="Google Shape;381;p40"/>
          <p:cNvCxnSpPr>
            <a:stCxn id="380" idx="6"/>
            <a:endCxn id="377" idx="1"/>
          </p:cNvCxnSpPr>
          <p:nvPr/>
        </p:nvCxnSpPr>
        <p:spPr>
          <a:xfrm>
            <a:off x="5637500" y="3124438"/>
            <a:ext cx="318300" cy="0"/>
          </a:xfrm>
          <a:prstGeom prst="straightConnector1">
            <a:avLst/>
          </a:prstGeom>
          <a:noFill/>
          <a:ln w="9525" cap="flat" cmpd="sng">
            <a:solidFill>
              <a:schemeClr val="dk1"/>
            </a:solidFill>
            <a:prstDash val="dash"/>
            <a:round/>
            <a:headEnd type="none" w="med" len="med"/>
            <a:tailEnd type="none" w="med" len="med"/>
          </a:ln>
        </p:spPr>
      </p:cxnSp>
      <p:sp>
        <p:nvSpPr>
          <p:cNvPr id="382" name="Google Shape;382;p40"/>
          <p:cNvSpPr/>
          <p:nvPr/>
        </p:nvSpPr>
        <p:spPr>
          <a:xfrm>
            <a:off x="8178950" y="1092950"/>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0"/>
          <p:cNvSpPr/>
          <p:nvPr/>
        </p:nvSpPr>
        <p:spPr>
          <a:xfrm>
            <a:off x="7585925" y="808225"/>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p41"/>
          <p:cNvPicPr preferRelativeResize="0"/>
          <p:nvPr/>
        </p:nvPicPr>
        <p:blipFill>
          <a:blip r:embed="rId3">
            <a:alphaModFix/>
          </a:blip>
          <a:stretch>
            <a:fillRect/>
          </a:stretch>
        </p:blipFill>
        <p:spPr>
          <a:xfrm>
            <a:off x="848500" y="985575"/>
            <a:ext cx="802949" cy="802949"/>
          </a:xfrm>
          <a:prstGeom prst="rect">
            <a:avLst/>
          </a:prstGeom>
          <a:noFill/>
          <a:ln>
            <a:noFill/>
          </a:ln>
        </p:spPr>
      </p:pic>
      <p:sp>
        <p:nvSpPr>
          <p:cNvPr id="389" name="Google Shape;389;p41"/>
          <p:cNvSpPr/>
          <p:nvPr/>
        </p:nvSpPr>
        <p:spPr>
          <a:xfrm>
            <a:off x="1327750" y="870312"/>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1"/>
          <p:cNvSpPr/>
          <p:nvPr/>
        </p:nvSpPr>
        <p:spPr>
          <a:xfrm>
            <a:off x="1381950" y="2746450"/>
            <a:ext cx="63798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1"/>
          <p:cNvSpPr/>
          <p:nvPr/>
        </p:nvSpPr>
        <p:spPr>
          <a:xfrm>
            <a:off x="1381950" y="1114550"/>
            <a:ext cx="63801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txBox="1">
            <a:spLocks noGrp="1"/>
          </p:cNvSpPr>
          <p:nvPr>
            <p:ph type="subTitle" idx="1"/>
          </p:nvPr>
        </p:nvSpPr>
        <p:spPr>
          <a:xfrm>
            <a:off x="1381950" y="1606700"/>
            <a:ext cx="63801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 This planet's name has nothing to do with the liquid metal, since Mercury was named after the Roman messenger god</a:t>
            </a:r>
            <a:endParaRPr/>
          </a:p>
        </p:txBody>
      </p:sp>
      <p:sp>
        <p:nvSpPr>
          <p:cNvPr id="393" name="Google Shape;393;p41"/>
          <p:cNvSpPr txBox="1">
            <a:spLocks noGrp="1"/>
          </p:cNvSpPr>
          <p:nvPr>
            <p:ph type="subTitle" idx="2"/>
          </p:nvPr>
        </p:nvSpPr>
        <p:spPr>
          <a:xfrm>
            <a:off x="1869750" y="1087100"/>
            <a:ext cx="54042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a:t>
            </a:r>
            <a:endParaRPr/>
          </a:p>
        </p:txBody>
      </p:sp>
      <p:sp>
        <p:nvSpPr>
          <p:cNvPr id="394" name="Google Shape;394;p41"/>
          <p:cNvSpPr txBox="1">
            <a:spLocks noGrp="1"/>
          </p:cNvSpPr>
          <p:nvPr>
            <p:ph type="subTitle" idx="3"/>
          </p:nvPr>
        </p:nvSpPr>
        <p:spPr>
          <a:xfrm>
            <a:off x="1382125" y="3238600"/>
            <a:ext cx="63798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sp>
        <p:nvSpPr>
          <p:cNvPr id="395" name="Google Shape;395;p41"/>
          <p:cNvSpPr txBox="1">
            <a:spLocks noGrp="1"/>
          </p:cNvSpPr>
          <p:nvPr>
            <p:ph type="subTitle" idx="4"/>
          </p:nvPr>
        </p:nvSpPr>
        <p:spPr>
          <a:xfrm>
            <a:off x="1869925" y="2719000"/>
            <a:ext cx="54042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396" name="Google Shape;396;p41"/>
          <p:cNvSpPr/>
          <p:nvPr/>
        </p:nvSpPr>
        <p:spPr>
          <a:xfrm>
            <a:off x="7989975" y="3411475"/>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1"/>
          <p:cNvSpPr/>
          <p:nvPr/>
        </p:nvSpPr>
        <p:spPr>
          <a:xfrm>
            <a:off x="1017675" y="2162675"/>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8" name="Google Shape;398;p41"/>
          <p:cNvPicPr preferRelativeResize="0"/>
          <p:nvPr/>
        </p:nvPicPr>
        <p:blipFill>
          <a:blip r:embed="rId4">
            <a:alphaModFix/>
          </a:blip>
          <a:stretch>
            <a:fillRect/>
          </a:stretch>
        </p:blipFill>
        <p:spPr>
          <a:xfrm>
            <a:off x="7480250" y="2242575"/>
            <a:ext cx="802949" cy="802949"/>
          </a:xfrm>
          <a:prstGeom prst="rect">
            <a:avLst/>
          </a:prstGeom>
          <a:noFill/>
          <a:ln>
            <a:noFill/>
          </a:ln>
        </p:spPr>
      </p:pic>
      <p:sp>
        <p:nvSpPr>
          <p:cNvPr id="399" name="Google Shape;399;p41"/>
          <p:cNvSpPr/>
          <p:nvPr/>
        </p:nvSpPr>
        <p:spPr>
          <a:xfrm>
            <a:off x="7989975" y="2200775"/>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2"/>
          <p:cNvSpPr/>
          <p:nvPr/>
        </p:nvSpPr>
        <p:spPr>
          <a:xfrm>
            <a:off x="3413916" y="2120375"/>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2"/>
          <p:cNvSpPr/>
          <p:nvPr/>
        </p:nvSpPr>
        <p:spPr>
          <a:xfrm>
            <a:off x="1020625" y="2120375"/>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6" name="Google Shape;406;p42"/>
          <p:cNvPicPr preferRelativeResize="0"/>
          <p:nvPr/>
        </p:nvPicPr>
        <p:blipFill>
          <a:blip r:embed="rId3">
            <a:alphaModFix/>
          </a:blip>
          <a:stretch>
            <a:fillRect/>
          </a:stretch>
        </p:blipFill>
        <p:spPr>
          <a:xfrm>
            <a:off x="7626050" y="1588100"/>
            <a:ext cx="802949" cy="802949"/>
          </a:xfrm>
          <a:prstGeom prst="rect">
            <a:avLst/>
          </a:prstGeom>
          <a:noFill/>
          <a:ln>
            <a:noFill/>
          </a:ln>
        </p:spPr>
      </p:pic>
      <p:sp>
        <p:nvSpPr>
          <p:cNvPr id="407" name="Google Shape;407;p4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14</a:t>
            </a:fld>
            <a:endParaRPr/>
          </a:p>
        </p:txBody>
      </p:sp>
      <p:sp>
        <p:nvSpPr>
          <p:cNvPr id="408" name="Google Shape;408;p42"/>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COMPETITORS</a:t>
            </a:r>
            <a:endParaRPr/>
          </a:p>
        </p:txBody>
      </p:sp>
      <p:sp>
        <p:nvSpPr>
          <p:cNvPr id="409" name="Google Shape;409;p42"/>
          <p:cNvSpPr/>
          <p:nvPr/>
        </p:nvSpPr>
        <p:spPr>
          <a:xfrm>
            <a:off x="5807375" y="2120375"/>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2"/>
          <p:cNvSpPr txBox="1">
            <a:spLocks noGrp="1"/>
          </p:cNvSpPr>
          <p:nvPr>
            <p:ph type="subTitle" idx="1"/>
          </p:nvPr>
        </p:nvSpPr>
        <p:spPr>
          <a:xfrm>
            <a:off x="5807375" y="2612525"/>
            <a:ext cx="23160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411" name="Google Shape;411;p42"/>
          <p:cNvSpPr txBox="1">
            <a:spLocks noGrp="1"/>
          </p:cNvSpPr>
          <p:nvPr>
            <p:ph type="subTitle" idx="2"/>
          </p:nvPr>
        </p:nvSpPr>
        <p:spPr>
          <a:xfrm>
            <a:off x="5984450" y="2092925"/>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pic>
        <p:nvPicPr>
          <p:cNvPr id="412" name="Google Shape;412;p42"/>
          <p:cNvPicPr preferRelativeResize="0"/>
          <p:nvPr/>
        </p:nvPicPr>
        <p:blipFill>
          <a:blip r:embed="rId4">
            <a:alphaModFix/>
          </a:blip>
          <a:stretch>
            <a:fillRect/>
          </a:stretch>
        </p:blipFill>
        <p:spPr>
          <a:xfrm>
            <a:off x="766500" y="3577675"/>
            <a:ext cx="802949" cy="802949"/>
          </a:xfrm>
          <a:prstGeom prst="rect">
            <a:avLst/>
          </a:prstGeom>
          <a:noFill/>
          <a:ln>
            <a:noFill/>
          </a:ln>
        </p:spPr>
      </p:pic>
      <p:sp>
        <p:nvSpPr>
          <p:cNvPr id="413" name="Google Shape;413;p42"/>
          <p:cNvSpPr/>
          <p:nvPr/>
        </p:nvSpPr>
        <p:spPr>
          <a:xfrm>
            <a:off x="8105300" y="1449737"/>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2"/>
          <p:cNvSpPr/>
          <p:nvPr/>
        </p:nvSpPr>
        <p:spPr>
          <a:xfrm>
            <a:off x="715100" y="4098500"/>
            <a:ext cx="247200" cy="247200"/>
          </a:xfrm>
          <a:prstGeom prst="donut">
            <a:avLst>
              <a:gd name="adj" fmla="val 1243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2"/>
          <p:cNvSpPr/>
          <p:nvPr/>
        </p:nvSpPr>
        <p:spPr>
          <a:xfrm>
            <a:off x="7467400" y="1049150"/>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2"/>
          <p:cNvSpPr/>
          <p:nvPr/>
        </p:nvSpPr>
        <p:spPr>
          <a:xfrm>
            <a:off x="1922500" y="3849625"/>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2"/>
          <p:cNvSpPr txBox="1">
            <a:spLocks noGrp="1"/>
          </p:cNvSpPr>
          <p:nvPr>
            <p:ph type="subTitle" idx="3"/>
          </p:nvPr>
        </p:nvSpPr>
        <p:spPr>
          <a:xfrm>
            <a:off x="3413991" y="2612525"/>
            <a:ext cx="23160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418" name="Google Shape;418;p42"/>
          <p:cNvSpPr txBox="1">
            <a:spLocks noGrp="1"/>
          </p:cNvSpPr>
          <p:nvPr>
            <p:ph type="subTitle" idx="4"/>
          </p:nvPr>
        </p:nvSpPr>
        <p:spPr>
          <a:xfrm>
            <a:off x="3591066" y="2092925"/>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419" name="Google Shape;419;p42"/>
          <p:cNvSpPr txBox="1">
            <a:spLocks noGrp="1"/>
          </p:cNvSpPr>
          <p:nvPr>
            <p:ph type="subTitle" idx="5"/>
          </p:nvPr>
        </p:nvSpPr>
        <p:spPr>
          <a:xfrm>
            <a:off x="1020775" y="2612525"/>
            <a:ext cx="23160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420" name="Google Shape;420;p42"/>
          <p:cNvSpPr txBox="1">
            <a:spLocks noGrp="1"/>
          </p:cNvSpPr>
          <p:nvPr>
            <p:ph type="subTitle" idx="6"/>
          </p:nvPr>
        </p:nvSpPr>
        <p:spPr>
          <a:xfrm>
            <a:off x="1197850" y="2092925"/>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pic>
        <p:nvPicPr>
          <p:cNvPr id="425" name="Google Shape;425;p43"/>
          <p:cNvPicPr preferRelativeResize="0"/>
          <p:nvPr/>
        </p:nvPicPr>
        <p:blipFill>
          <a:blip r:embed="rId3">
            <a:alphaModFix/>
          </a:blip>
          <a:stretch>
            <a:fillRect/>
          </a:stretch>
        </p:blipFill>
        <p:spPr>
          <a:xfrm>
            <a:off x="774475" y="1054375"/>
            <a:ext cx="802949" cy="802949"/>
          </a:xfrm>
          <a:prstGeom prst="rect">
            <a:avLst/>
          </a:prstGeom>
          <a:noFill/>
          <a:ln>
            <a:noFill/>
          </a:ln>
        </p:spPr>
      </p:pic>
      <p:sp>
        <p:nvSpPr>
          <p:cNvPr id="426" name="Google Shape;426;p43"/>
          <p:cNvSpPr/>
          <p:nvPr/>
        </p:nvSpPr>
        <p:spPr>
          <a:xfrm>
            <a:off x="715100" y="1021400"/>
            <a:ext cx="247200" cy="247200"/>
          </a:xfrm>
          <a:prstGeom prst="donut">
            <a:avLst>
              <a:gd name="adj" fmla="val 1243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3"/>
          <p:cNvSpPr/>
          <p:nvPr/>
        </p:nvSpPr>
        <p:spPr>
          <a:xfrm>
            <a:off x="4791382" y="1670425"/>
            <a:ext cx="33582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3"/>
          <p:cNvSpPr/>
          <p:nvPr/>
        </p:nvSpPr>
        <p:spPr>
          <a:xfrm>
            <a:off x="994328" y="1670425"/>
            <a:ext cx="33585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3"/>
          <p:cNvSpPr txBox="1">
            <a:spLocks noGrp="1"/>
          </p:cNvSpPr>
          <p:nvPr>
            <p:ph type="subTitle" idx="1"/>
          </p:nvPr>
        </p:nvSpPr>
        <p:spPr>
          <a:xfrm>
            <a:off x="994328" y="2162575"/>
            <a:ext cx="3358500" cy="144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 This planet's name has nothing to do with the liquid metal, since Mercury was named after the Roman messenger god</a:t>
            </a:r>
            <a:endParaRPr/>
          </a:p>
        </p:txBody>
      </p:sp>
      <p:sp>
        <p:nvSpPr>
          <p:cNvPr id="430" name="Google Shape;430;p43"/>
          <p:cNvSpPr txBox="1">
            <a:spLocks noGrp="1"/>
          </p:cNvSpPr>
          <p:nvPr>
            <p:ph type="subTitle" idx="2"/>
          </p:nvPr>
        </p:nvSpPr>
        <p:spPr>
          <a:xfrm>
            <a:off x="1251073" y="1642975"/>
            <a:ext cx="28440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431" name="Google Shape;431;p43"/>
          <p:cNvSpPr txBox="1">
            <a:spLocks noGrp="1"/>
          </p:cNvSpPr>
          <p:nvPr>
            <p:ph type="subTitle" idx="3"/>
          </p:nvPr>
        </p:nvSpPr>
        <p:spPr>
          <a:xfrm>
            <a:off x="4791472" y="2162575"/>
            <a:ext cx="3358200" cy="144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sp>
        <p:nvSpPr>
          <p:cNvPr id="432" name="Google Shape;432;p43"/>
          <p:cNvSpPr txBox="1">
            <a:spLocks noGrp="1"/>
          </p:cNvSpPr>
          <p:nvPr>
            <p:ph type="subTitle" idx="4"/>
          </p:nvPr>
        </p:nvSpPr>
        <p:spPr>
          <a:xfrm>
            <a:off x="5048218" y="1642975"/>
            <a:ext cx="28440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pic>
        <p:nvPicPr>
          <p:cNvPr id="433" name="Google Shape;433;p43"/>
          <p:cNvPicPr preferRelativeResize="0"/>
          <p:nvPr/>
        </p:nvPicPr>
        <p:blipFill>
          <a:blip r:embed="rId4">
            <a:alphaModFix/>
          </a:blip>
          <a:stretch>
            <a:fillRect/>
          </a:stretch>
        </p:blipFill>
        <p:spPr>
          <a:xfrm>
            <a:off x="7525425" y="3653150"/>
            <a:ext cx="802949" cy="802949"/>
          </a:xfrm>
          <a:prstGeom prst="rect">
            <a:avLst/>
          </a:prstGeom>
          <a:noFill/>
          <a:ln>
            <a:noFill/>
          </a:ln>
        </p:spPr>
      </p:pic>
      <p:sp>
        <p:nvSpPr>
          <p:cNvPr id="434" name="Google Shape;434;p43"/>
          <p:cNvSpPr/>
          <p:nvPr/>
        </p:nvSpPr>
        <p:spPr>
          <a:xfrm>
            <a:off x="8105200" y="3608062"/>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p:nvPr/>
        </p:nvSpPr>
        <p:spPr>
          <a:xfrm>
            <a:off x="1762863" y="802700"/>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3"/>
          <p:cNvSpPr/>
          <p:nvPr/>
        </p:nvSpPr>
        <p:spPr>
          <a:xfrm>
            <a:off x="7031463" y="4148575"/>
            <a:ext cx="179100" cy="179100"/>
          </a:xfrm>
          <a:prstGeom prst="donut">
            <a:avLst>
              <a:gd name="adj" fmla="val 1470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pic>
        <p:nvPicPr>
          <p:cNvPr id="441" name="Google Shape;441;p44"/>
          <p:cNvPicPr preferRelativeResize="0"/>
          <p:nvPr/>
        </p:nvPicPr>
        <p:blipFill>
          <a:blip r:embed="rId3">
            <a:alphaModFix/>
          </a:blip>
          <a:stretch>
            <a:fillRect/>
          </a:stretch>
        </p:blipFill>
        <p:spPr>
          <a:xfrm>
            <a:off x="7199688" y="3649050"/>
            <a:ext cx="802949" cy="802949"/>
          </a:xfrm>
          <a:prstGeom prst="rect">
            <a:avLst/>
          </a:prstGeom>
          <a:noFill/>
          <a:ln>
            <a:noFill/>
          </a:ln>
        </p:spPr>
      </p:pic>
      <p:sp>
        <p:nvSpPr>
          <p:cNvPr id="442" name="Google Shape;442;p44"/>
          <p:cNvSpPr/>
          <p:nvPr/>
        </p:nvSpPr>
        <p:spPr>
          <a:xfrm>
            <a:off x="1542000" y="3510438"/>
            <a:ext cx="60699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txBox="1">
            <a:spLocks noGrp="1"/>
          </p:cNvSpPr>
          <p:nvPr>
            <p:ph type="title"/>
          </p:nvPr>
        </p:nvSpPr>
        <p:spPr>
          <a:xfrm>
            <a:off x="1116300" y="1855813"/>
            <a:ext cx="6911400" cy="157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 PLANS &amp; MARKET POTENTIAL</a:t>
            </a:r>
            <a:endParaRPr/>
          </a:p>
        </p:txBody>
      </p:sp>
      <p:sp>
        <p:nvSpPr>
          <p:cNvPr id="444" name="Google Shape;444;p44"/>
          <p:cNvSpPr txBox="1">
            <a:spLocks noGrp="1"/>
          </p:cNvSpPr>
          <p:nvPr>
            <p:ph type="title" idx="2"/>
          </p:nvPr>
        </p:nvSpPr>
        <p:spPr>
          <a:xfrm>
            <a:off x="1116300" y="880513"/>
            <a:ext cx="6911400" cy="11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45" name="Google Shape;445;p44"/>
          <p:cNvSpPr txBox="1">
            <a:spLocks noGrp="1"/>
          </p:cNvSpPr>
          <p:nvPr>
            <p:ph type="subTitle" idx="1"/>
          </p:nvPr>
        </p:nvSpPr>
        <p:spPr>
          <a:xfrm>
            <a:off x="2526450" y="3527838"/>
            <a:ext cx="4101000" cy="42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a:p>
            <a:pPr marL="0" lvl="0" indent="0" algn="ctr" rtl="0">
              <a:spcBef>
                <a:spcPts val="0"/>
              </a:spcBef>
              <a:spcAft>
                <a:spcPts val="0"/>
              </a:spcAft>
              <a:buNone/>
            </a:pPr>
            <a:endParaRPr/>
          </a:p>
        </p:txBody>
      </p:sp>
      <p:sp>
        <p:nvSpPr>
          <p:cNvPr id="446" name="Google Shape;446;p44"/>
          <p:cNvSpPr/>
          <p:nvPr/>
        </p:nvSpPr>
        <p:spPr>
          <a:xfrm>
            <a:off x="7868388" y="3766150"/>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6794213" y="4272900"/>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8" name="Google Shape;448;p44"/>
          <p:cNvPicPr preferRelativeResize="0"/>
          <p:nvPr/>
        </p:nvPicPr>
        <p:blipFill>
          <a:blip r:embed="rId4">
            <a:alphaModFix/>
          </a:blip>
          <a:stretch>
            <a:fillRect/>
          </a:stretch>
        </p:blipFill>
        <p:spPr>
          <a:xfrm>
            <a:off x="1416637" y="772925"/>
            <a:ext cx="802949" cy="802949"/>
          </a:xfrm>
          <a:prstGeom prst="rect">
            <a:avLst/>
          </a:prstGeom>
          <a:noFill/>
          <a:ln>
            <a:noFill/>
          </a:ln>
        </p:spPr>
      </p:pic>
      <p:sp>
        <p:nvSpPr>
          <p:cNvPr id="449" name="Google Shape;449;p44"/>
          <p:cNvSpPr/>
          <p:nvPr/>
        </p:nvSpPr>
        <p:spPr>
          <a:xfrm>
            <a:off x="1972388" y="691500"/>
            <a:ext cx="247200" cy="247200"/>
          </a:xfrm>
          <a:prstGeom prst="donut">
            <a:avLst>
              <a:gd name="adj" fmla="val 1243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951913" y="1366825"/>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pic>
        <p:nvPicPr>
          <p:cNvPr id="455" name="Google Shape;455;p45"/>
          <p:cNvPicPr preferRelativeResize="0"/>
          <p:nvPr/>
        </p:nvPicPr>
        <p:blipFill>
          <a:blip r:embed="rId3">
            <a:alphaModFix/>
          </a:blip>
          <a:stretch>
            <a:fillRect/>
          </a:stretch>
        </p:blipFill>
        <p:spPr>
          <a:xfrm>
            <a:off x="6486800" y="747550"/>
            <a:ext cx="802949" cy="802949"/>
          </a:xfrm>
          <a:prstGeom prst="rect">
            <a:avLst/>
          </a:prstGeom>
          <a:noFill/>
          <a:ln>
            <a:noFill/>
          </a:ln>
        </p:spPr>
      </p:pic>
      <p:sp>
        <p:nvSpPr>
          <p:cNvPr id="456" name="Google Shape;456;p45"/>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POTENTIAL</a:t>
            </a:r>
            <a:endParaRPr/>
          </a:p>
        </p:txBody>
      </p:sp>
      <p:sp>
        <p:nvSpPr>
          <p:cNvPr id="457" name="Google Shape;457;p45"/>
          <p:cNvSpPr/>
          <p:nvPr/>
        </p:nvSpPr>
        <p:spPr>
          <a:xfrm>
            <a:off x="715100" y="2306822"/>
            <a:ext cx="1426800" cy="8076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Market analysis</a:t>
            </a:r>
            <a:endParaRPr sz="1800" b="1">
              <a:solidFill>
                <a:schemeClr val="dk1"/>
              </a:solidFill>
              <a:latin typeface="Outfit"/>
              <a:ea typeface="Outfit"/>
              <a:cs typeface="Outfit"/>
              <a:sym typeface="Outfit"/>
            </a:endParaRPr>
          </a:p>
        </p:txBody>
      </p:sp>
      <p:sp>
        <p:nvSpPr>
          <p:cNvPr id="458" name="Google Shape;458;p45"/>
          <p:cNvSpPr/>
          <p:nvPr/>
        </p:nvSpPr>
        <p:spPr>
          <a:xfrm>
            <a:off x="715100" y="325665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Mercury is a small planet</a:t>
            </a:r>
            <a:endParaRPr>
              <a:solidFill>
                <a:schemeClr val="dk1"/>
              </a:solidFill>
              <a:latin typeface="Outfit Medium"/>
              <a:ea typeface="Outfit Medium"/>
              <a:cs typeface="Outfit Medium"/>
              <a:sym typeface="Outfit Medium"/>
            </a:endParaRPr>
          </a:p>
        </p:txBody>
      </p:sp>
      <p:sp>
        <p:nvSpPr>
          <p:cNvPr id="459" name="Google Shape;459;p45"/>
          <p:cNvSpPr/>
          <p:nvPr/>
        </p:nvSpPr>
        <p:spPr>
          <a:xfrm>
            <a:off x="2286892" y="2306822"/>
            <a:ext cx="1426800" cy="8076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Market share</a:t>
            </a:r>
            <a:endParaRPr sz="1800" b="1">
              <a:solidFill>
                <a:schemeClr val="dk1"/>
              </a:solidFill>
              <a:latin typeface="Outfit"/>
              <a:ea typeface="Outfit"/>
              <a:cs typeface="Outfit"/>
              <a:sym typeface="Outfit"/>
            </a:endParaRPr>
          </a:p>
        </p:txBody>
      </p:sp>
      <p:sp>
        <p:nvSpPr>
          <p:cNvPr id="460" name="Google Shape;460;p45"/>
          <p:cNvSpPr/>
          <p:nvPr/>
        </p:nvSpPr>
        <p:spPr>
          <a:xfrm>
            <a:off x="2286891" y="325665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Mars is a very cold planet</a:t>
            </a:r>
            <a:endParaRPr>
              <a:solidFill>
                <a:schemeClr val="dk1"/>
              </a:solidFill>
              <a:latin typeface="Outfit Medium"/>
              <a:ea typeface="Outfit Medium"/>
              <a:cs typeface="Outfit Medium"/>
              <a:sym typeface="Outfit Medium"/>
            </a:endParaRPr>
          </a:p>
        </p:txBody>
      </p:sp>
      <p:sp>
        <p:nvSpPr>
          <p:cNvPr id="461" name="Google Shape;461;p45"/>
          <p:cNvSpPr/>
          <p:nvPr/>
        </p:nvSpPr>
        <p:spPr>
          <a:xfrm>
            <a:off x="3858684" y="2306822"/>
            <a:ext cx="1426800" cy="8076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Market planning</a:t>
            </a:r>
            <a:endParaRPr sz="1800" b="1">
              <a:solidFill>
                <a:schemeClr val="dk1"/>
              </a:solidFill>
              <a:latin typeface="Outfit"/>
              <a:ea typeface="Outfit"/>
              <a:cs typeface="Outfit"/>
              <a:sym typeface="Outfit"/>
            </a:endParaRPr>
          </a:p>
        </p:txBody>
      </p:sp>
      <p:sp>
        <p:nvSpPr>
          <p:cNvPr id="462" name="Google Shape;462;p45"/>
          <p:cNvSpPr/>
          <p:nvPr/>
        </p:nvSpPr>
        <p:spPr>
          <a:xfrm>
            <a:off x="3858682" y="325665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Jupiter is a gas giant</a:t>
            </a:r>
            <a:endParaRPr>
              <a:solidFill>
                <a:schemeClr val="dk1"/>
              </a:solidFill>
              <a:latin typeface="Outfit Medium"/>
              <a:ea typeface="Outfit Medium"/>
              <a:cs typeface="Outfit Medium"/>
              <a:sym typeface="Outfit Medium"/>
            </a:endParaRPr>
          </a:p>
        </p:txBody>
      </p:sp>
      <p:sp>
        <p:nvSpPr>
          <p:cNvPr id="463" name="Google Shape;463;p45"/>
          <p:cNvSpPr/>
          <p:nvPr/>
        </p:nvSpPr>
        <p:spPr>
          <a:xfrm>
            <a:off x="5430476" y="2306822"/>
            <a:ext cx="1426800" cy="8076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Sales strategy</a:t>
            </a:r>
            <a:endParaRPr sz="1800" b="1">
              <a:solidFill>
                <a:schemeClr val="dk1"/>
              </a:solidFill>
              <a:latin typeface="Outfit"/>
              <a:ea typeface="Outfit"/>
              <a:cs typeface="Outfit"/>
              <a:sym typeface="Outfit"/>
            </a:endParaRPr>
          </a:p>
        </p:txBody>
      </p:sp>
      <p:sp>
        <p:nvSpPr>
          <p:cNvPr id="464" name="Google Shape;464;p45"/>
          <p:cNvSpPr/>
          <p:nvPr/>
        </p:nvSpPr>
        <p:spPr>
          <a:xfrm>
            <a:off x="5430472" y="325665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Saturn has several rings</a:t>
            </a:r>
            <a:endParaRPr>
              <a:solidFill>
                <a:schemeClr val="dk1"/>
              </a:solidFill>
              <a:latin typeface="Outfit Medium"/>
              <a:ea typeface="Outfit Medium"/>
              <a:cs typeface="Outfit Medium"/>
              <a:sym typeface="Outfit Medium"/>
            </a:endParaRPr>
          </a:p>
        </p:txBody>
      </p:sp>
      <p:sp>
        <p:nvSpPr>
          <p:cNvPr id="465" name="Google Shape;465;p45"/>
          <p:cNvSpPr/>
          <p:nvPr/>
        </p:nvSpPr>
        <p:spPr>
          <a:xfrm>
            <a:off x="7002280" y="2306822"/>
            <a:ext cx="1426800" cy="8076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Sales planning</a:t>
            </a:r>
            <a:endParaRPr sz="1800" b="1">
              <a:solidFill>
                <a:schemeClr val="dk1"/>
              </a:solidFill>
              <a:latin typeface="Outfit"/>
              <a:ea typeface="Outfit"/>
              <a:cs typeface="Outfit"/>
              <a:sym typeface="Outfit"/>
            </a:endParaRPr>
          </a:p>
        </p:txBody>
      </p:sp>
      <p:sp>
        <p:nvSpPr>
          <p:cNvPr id="466" name="Google Shape;466;p45"/>
          <p:cNvSpPr/>
          <p:nvPr/>
        </p:nvSpPr>
        <p:spPr>
          <a:xfrm>
            <a:off x="7002275" y="325665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Neptune is an ice giant</a:t>
            </a:r>
            <a:endParaRPr>
              <a:solidFill>
                <a:schemeClr val="dk1"/>
              </a:solidFill>
              <a:latin typeface="Outfit Medium"/>
              <a:ea typeface="Outfit Medium"/>
              <a:cs typeface="Outfit Medium"/>
              <a:sym typeface="Outfit Medium"/>
            </a:endParaRPr>
          </a:p>
        </p:txBody>
      </p:sp>
      <p:cxnSp>
        <p:nvCxnSpPr>
          <p:cNvPr id="467" name="Google Shape;467;p45"/>
          <p:cNvCxnSpPr>
            <a:endCxn id="458" idx="0"/>
          </p:cNvCxnSpPr>
          <p:nvPr/>
        </p:nvCxnSpPr>
        <p:spPr>
          <a:xfrm>
            <a:off x="1428500" y="3114450"/>
            <a:ext cx="0" cy="142200"/>
          </a:xfrm>
          <a:prstGeom prst="straightConnector1">
            <a:avLst/>
          </a:prstGeom>
          <a:noFill/>
          <a:ln w="9525" cap="flat" cmpd="sng">
            <a:solidFill>
              <a:schemeClr val="dk1"/>
            </a:solidFill>
            <a:prstDash val="dash"/>
            <a:round/>
            <a:headEnd type="none" w="med" len="med"/>
            <a:tailEnd type="none" w="med" len="med"/>
          </a:ln>
        </p:spPr>
      </p:cxnSp>
      <p:cxnSp>
        <p:nvCxnSpPr>
          <p:cNvPr id="468" name="Google Shape;468;p45"/>
          <p:cNvCxnSpPr>
            <a:endCxn id="460" idx="0"/>
          </p:cNvCxnSpPr>
          <p:nvPr/>
        </p:nvCxnSpPr>
        <p:spPr>
          <a:xfrm>
            <a:off x="3000291" y="3114450"/>
            <a:ext cx="0" cy="142200"/>
          </a:xfrm>
          <a:prstGeom prst="straightConnector1">
            <a:avLst/>
          </a:prstGeom>
          <a:noFill/>
          <a:ln w="9525" cap="flat" cmpd="sng">
            <a:solidFill>
              <a:schemeClr val="dk1"/>
            </a:solidFill>
            <a:prstDash val="dash"/>
            <a:round/>
            <a:headEnd type="none" w="med" len="med"/>
            <a:tailEnd type="none" w="med" len="med"/>
          </a:ln>
        </p:spPr>
      </p:cxnSp>
      <p:cxnSp>
        <p:nvCxnSpPr>
          <p:cNvPr id="469" name="Google Shape;469;p45"/>
          <p:cNvCxnSpPr>
            <a:stCxn id="461" idx="2"/>
            <a:endCxn id="462" idx="0"/>
          </p:cNvCxnSpPr>
          <p:nvPr/>
        </p:nvCxnSpPr>
        <p:spPr>
          <a:xfrm>
            <a:off x="4572084" y="3114422"/>
            <a:ext cx="0" cy="142200"/>
          </a:xfrm>
          <a:prstGeom prst="straightConnector1">
            <a:avLst/>
          </a:prstGeom>
          <a:noFill/>
          <a:ln w="9525" cap="flat" cmpd="sng">
            <a:solidFill>
              <a:schemeClr val="dk1"/>
            </a:solidFill>
            <a:prstDash val="dash"/>
            <a:round/>
            <a:headEnd type="none" w="med" len="med"/>
            <a:tailEnd type="none" w="med" len="med"/>
          </a:ln>
        </p:spPr>
      </p:cxnSp>
      <p:cxnSp>
        <p:nvCxnSpPr>
          <p:cNvPr id="470" name="Google Shape;470;p45"/>
          <p:cNvCxnSpPr>
            <a:stCxn id="463" idx="2"/>
            <a:endCxn id="464" idx="0"/>
          </p:cNvCxnSpPr>
          <p:nvPr/>
        </p:nvCxnSpPr>
        <p:spPr>
          <a:xfrm>
            <a:off x="6143876" y="3114422"/>
            <a:ext cx="0" cy="142200"/>
          </a:xfrm>
          <a:prstGeom prst="straightConnector1">
            <a:avLst/>
          </a:prstGeom>
          <a:noFill/>
          <a:ln w="9525" cap="flat" cmpd="sng">
            <a:solidFill>
              <a:schemeClr val="dk1"/>
            </a:solidFill>
            <a:prstDash val="dash"/>
            <a:round/>
            <a:headEnd type="none" w="med" len="med"/>
            <a:tailEnd type="none" w="med" len="med"/>
          </a:ln>
        </p:spPr>
      </p:cxnSp>
      <p:cxnSp>
        <p:nvCxnSpPr>
          <p:cNvPr id="471" name="Google Shape;471;p45"/>
          <p:cNvCxnSpPr>
            <a:stCxn id="466" idx="0"/>
            <a:endCxn id="465" idx="2"/>
          </p:cNvCxnSpPr>
          <p:nvPr/>
        </p:nvCxnSpPr>
        <p:spPr>
          <a:xfrm rot="10800000">
            <a:off x="7715675" y="3114450"/>
            <a:ext cx="0" cy="142200"/>
          </a:xfrm>
          <a:prstGeom prst="straightConnector1">
            <a:avLst/>
          </a:prstGeom>
          <a:noFill/>
          <a:ln w="9525" cap="flat" cmpd="sng">
            <a:solidFill>
              <a:schemeClr val="dk1"/>
            </a:solidFill>
            <a:prstDash val="dash"/>
            <a:round/>
            <a:headEnd type="none" w="med" len="med"/>
            <a:tailEnd type="none" w="med" len="med"/>
          </a:ln>
        </p:spPr>
      </p:cxnSp>
      <p:sp>
        <p:nvSpPr>
          <p:cNvPr id="472" name="Google Shape;472;p45"/>
          <p:cNvSpPr/>
          <p:nvPr/>
        </p:nvSpPr>
        <p:spPr>
          <a:xfrm>
            <a:off x="7125600" y="813500"/>
            <a:ext cx="247200" cy="247200"/>
          </a:xfrm>
          <a:prstGeom prst="donut">
            <a:avLst>
              <a:gd name="adj" fmla="val 1243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5"/>
          <p:cNvSpPr/>
          <p:nvPr/>
        </p:nvSpPr>
        <p:spPr>
          <a:xfrm>
            <a:off x="1121559" y="1550500"/>
            <a:ext cx="614100" cy="61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01</a:t>
            </a:r>
            <a:endParaRPr b="1">
              <a:latin typeface="Outfit"/>
              <a:ea typeface="Outfit"/>
              <a:cs typeface="Outfit"/>
              <a:sym typeface="Outfit"/>
            </a:endParaRPr>
          </a:p>
        </p:txBody>
      </p:sp>
      <p:sp>
        <p:nvSpPr>
          <p:cNvPr id="474" name="Google Shape;474;p45"/>
          <p:cNvSpPr/>
          <p:nvPr/>
        </p:nvSpPr>
        <p:spPr>
          <a:xfrm>
            <a:off x="2693259" y="1550500"/>
            <a:ext cx="614100" cy="6141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02</a:t>
            </a:r>
            <a:endParaRPr b="1">
              <a:latin typeface="Outfit"/>
              <a:ea typeface="Outfit"/>
              <a:cs typeface="Outfit"/>
              <a:sym typeface="Outfit"/>
            </a:endParaRPr>
          </a:p>
        </p:txBody>
      </p:sp>
      <p:sp>
        <p:nvSpPr>
          <p:cNvPr id="475" name="Google Shape;475;p45"/>
          <p:cNvSpPr/>
          <p:nvPr/>
        </p:nvSpPr>
        <p:spPr>
          <a:xfrm>
            <a:off x="4264959" y="1550500"/>
            <a:ext cx="614100" cy="6141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03</a:t>
            </a:r>
            <a:endParaRPr b="1">
              <a:latin typeface="Outfit"/>
              <a:ea typeface="Outfit"/>
              <a:cs typeface="Outfit"/>
              <a:sym typeface="Outfit"/>
            </a:endParaRPr>
          </a:p>
        </p:txBody>
      </p:sp>
      <p:sp>
        <p:nvSpPr>
          <p:cNvPr id="476" name="Google Shape;476;p45"/>
          <p:cNvSpPr/>
          <p:nvPr/>
        </p:nvSpPr>
        <p:spPr>
          <a:xfrm>
            <a:off x="5836659" y="1550500"/>
            <a:ext cx="614100" cy="614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04</a:t>
            </a:r>
            <a:endParaRPr b="1">
              <a:latin typeface="Outfit"/>
              <a:ea typeface="Outfit"/>
              <a:cs typeface="Outfit"/>
              <a:sym typeface="Outfit"/>
            </a:endParaRPr>
          </a:p>
        </p:txBody>
      </p:sp>
      <p:sp>
        <p:nvSpPr>
          <p:cNvPr id="477" name="Google Shape;477;p45"/>
          <p:cNvSpPr/>
          <p:nvPr/>
        </p:nvSpPr>
        <p:spPr>
          <a:xfrm>
            <a:off x="7408359" y="1550500"/>
            <a:ext cx="614100" cy="6141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3"/>
                </a:solidFill>
                <a:latin typeface="Outfit"/>
                <a:ea typeface="Outfit"/>
                <a:cs typeface="Outfit"/>
                <a:sym typeface="Outfit"/>
              </a:rPr>
              <a:t>05</a:t>
            </a:r>
            <a:endParaRPr b="1">
              <a:solidFill>
                <a:schemeClr val="accent3"/>
              </a:solidFill>
              <a:latin typeface="Outfit"/>
              <a:ea typeface="Outfit"/>
              <a:cs typeface="Outfit"/>
              <a:sym typeface="Outfit"/>
            </a:endParaRPr>
          </a:p>
        </p:txBody>
      </p:sp>
      <p:cxnSp>
        <p:nvCxnSpPr>
          <p:cNvPr id="478" name="Google Shape;478;p45"/>
          <p:cNvCxnSpPr>
            <a:stCxn id="473" idx="4"/>
            <a:endCxn id="457" idx="0"/>
          </p:cNvCxnSpPr>
          <p:nvPr/>
        </p:nvCxnSpPr>
        <p:spPr>
          <a:xfrm>
            <a:off x="1428609" y="2164600"/>
            <a:ext cx="0" cy="142200"/>
          </a:xfrm>
          <a:prstGeom prst="straightConnector1">
            <a:avLst/>
          </a:prstGeom>
          <a:noFill/>
          <a:ln w="9525" cap="flat" cmpd="sng">
            <a:solidFill>
              <a:schemeClr val="dk1"/>
            </a:solidFill>
            <a:prstDash val="dash"/>
            <a:round/>
            <a:headEnd type="none" w="med" len="med"/>
            <a:tailEnd type="none" w="med" len="med"/>
          </a:ln>
        </p:spPr>
      </p:cxnSp>
      <p:cxnSp>
        <p:nvCxnSpPr>
          <p:cNvPr id="479" name="Google Shape;479;p45"/>
          <p:cNvCxnSpPr>
            <a:stCxn id="459" idx="0"/>
            <a:endCxn id="474" idx="4"/>
          </p:cNvCxnSpPr>
          <p:nvPr/>
        </p:nvCxnSpPr>
        <p:spPr>
          <a:xfrm rot="10800000">
            <a:off x="3000292" y="2164622"/>
            <a:ext cx="0" cy="142200"/>
          </a:xfrm>
          <a:prstGeom prst="straightConnector1">
            <a:avLst/>
          </a:prstGeom>
          <a:noFill/>
          <a:ln w="9525" cap="flat" cmpd="sng">
            <a:solidFill>
              <a:schemeClr val="dk1"/>
            </a:solidFill>
            <a:prstDash val="dash"/>
            <a:round/>
            <a:headEnd type="none" w="med" len="med"/>
            <a:tailEnd type="none" w="med" len="med"/>
          </a:ln>
        </p:spPr>
      </p:cxnSp>
      <p:cxnSp>
        <p:nvCxnSpPr>
          <p:cNvPr id="480" name="Google Shape;480;p45"/>
          <p:cNvCxnSpPr>
            <a:stCxn id="461" idx="0"/>
            <a:endCxn id="475" idx="4"/>
          </p:cNvCxnSpPr>
          <p:nvPr/>
        </p:nvCxnSpPr>
        <p:spPr>
          <a:xfrm rot="10800000">
            <a:off x="4572084" y="2164622"/>
            <a:ext cx="0" cy="142200"/>
          </a:xfrm>
          <a:prstGeom prst="straightConnector1">
            <a:avLst/>
          </a:prstGeom>
          <a:noFill/>
          <a:ln w="9525" cap="flat" cmpd="sng">
            <a:solidFill>
              <a:schemeClr val="dk1"/>
            </a:solidFill>
            <a:prstDash val="dash"/>
            <a:round/>
            <a:headEnd type="none" w="med" len="med"/>
            <a:tailEnd type="none" w="med" len="med"/>
          </a:ln>
        </p:spPr>
      </p:cxnSp>
      <p:cxnSp>
        <p:nvCxnSpPr>
          <p:cNvPr id="481" name="Google Shape;481;p45"/>
          <p:cNvCxnSpPr>
            <a:stCxn id="463" idx="0"/>
            <a:endCxn id="476" idx="4"/>
          </p:cNvCxnSpPr>
          <p:nvPr/>
        </p:nvCxnSpPr>
        <p:spPr>
          <a:xfrm rot="10800000">
            <a:off x="6143576" y="2164622"/>
            <a:ext cx="300" cy="142200"/>
          </a:xfrm>
          <a:prstGeom prst="straightConnector1">
            <a:avLst/>
          </a:prstGeom>
          <a:noFill/>
          <a:ln w="9525" cap="flat" cmpd="sng">
            <a:solidFill>
              <a:schemeClr val="dk1"/>
            </a:solidFill>
            <a:prstDash val="dash"/>
            <a:round/>
            <a:headEnd type="none" w="med" len="med"/>
            <a:tailEnd type="none" w="med" len="med"/>
          </a:ln>
        </p:spPr>
      </p:cxnSp>
      <p:cxnSp>
        <p:nvCxnSpPr>
          <p:cNvPr id="482" name="Google Shape;482;p45"/>
          <p:cNvCxnSpPr>
            <a:stCxn id="465" idx="0"/>
            <a:endCxn id="477" idx="4"/>
          </p:cNvCxnSpPr>
          <p:nvPr/>
        </p:nvCxnSpPr>
        <p:spPr>
          <a:xfrm rot="10800000">
            <a:off x="7715380" y="2164622"/>
            <a:ext cx="300" cy="142200"/>
          </a:xfrm>
          <a:prstGeom prst="straightConnector1">
            <a:avLst/>
          </a:prstGeom>
          <a:noFill/>
          <a:ln w="9525" cap="flat" cmpd="sng">
            <a:solidFill>
              <a:schemeClr val="dk1"/>
            </a:solidFill>
            <a:prstDash val="dash"/>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pic>
        <p:nvPicPr>
          <p:cNvPr id="487" name="Google Shape;487;p46"/>
          <p:cNvPicPr preferRelativeResize="0"/>
          <p:nvPr/>
        </p:nvPicPr>
        <p:blipFill>
          <a:blip r:embed="rId3">
            <a:alphaModFix/>
          </a:blip>
          <a:stretch>
            <a:fillRect/>
          </a:stretch>
        </p:blipFill>
        <p:spPr>
          <a:xfrm>
            <a:off x="7197400" y="1317725"/>
            <a:ext cx="802949" cy="802949"/>
          </a:xfrm>
          <a:prstGeom prst="rect">
            <a:avLst/>
          </a:prstGeom>
          <a:noFill/>
          <a:ln>
            <a:noFill/>
          </a:ln>
        </p:spPr>
      </p:pic>
      <p:pic>
        <p:nvPicPr>
          <p:cNvPr id="488" name="Google Shape;488;p46"/>
          <p:cNvPicPr preferRelativeResize="0"/>
          <p:nvPr/>
        </p:nvPicPr>
        <p:blipFill>
          <a:blip r:embed="rId4">
            <a:alphaModFix/>
          </a:blip>
          <a:stretch>
            <a:fillRect/>
          </a:stretch>
        </p:blipFill>
        <p:spPr>
          <a:xfrm>
            <a:off x="1094275" y="2887175"/>
            <a:ext cx="802949" cy="802949"/>
          </a:xfrm>
          <a:prstGeom prst="rect">
            <a:avLst/>
          </a:prstGeom>
          <a:noFill/>
          <a:ln>
            <a:noFill/>
          </a:ln>
        </p:spPr>
      </p:pic>
      <p:sp>
        <p:nvSpPr>
          <p:cNvPr id="489" name="Google Shape;489;p46"/>
          <p:cNvSpPr/>
          <p:nvPr/>
        </p:nvSpPr>
        <p:spPr>
          <a:xfrm>
            <a:off x="1034925" y="3422525"/>
            <a:ext cx="247200" cy="247200"/>
          </a:xfrm>
          <a:prstGeom prst="donut">
            <a:avLst>
              <a:gd name="adj" fmla="val 1243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6"/>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a:t>
            </a:r>
            <a:endParaRPr/>
          </a:p>
        </p:txBody>
      </p:sp>
      <p:sp>
        <p:nvSpPr>
          <p:cNvPr id="491" name="Google Shape;491;p46"/>
          <p:cNvSpPr txBox="1"/>
          <p:nvPr/>
        </p:nvSpPr>
        <p:spPr>
          <a:xfrm>
            <a:off x="3817351" y="1832525"/>
            <a:ext cx="1158000" cy="478800"/>
          </a:xfrm>
          <a:prstGeom prst="rect">
            <a:avLst/>
          </a:prstGeom>
          <a:noFill/>
          <a:ln>
            <a:noFill/>
          </a:ln>
          <a:effectLst>
            <a:outerShdw dist="28575" dir="828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800">
                <a:solidFill>
                  <a:schemeClr val="accent2"/>
                </a:solidFill>
                <a:latin typeface="Outfit Black"/>
                <a:ea typeface="Outfit Black"/>
                <a:cs typeface="Outfit Black"/>
                <a:sym typeface="Outfit Black"/>
              </a:rPr>
              <a:t>75%</a:t>
            </a:r>
            <a:endParaRPr sz="2800">
              <a:solidFill>
                <a:schemeClr val="accent2"/>
              </a:solidFill>
              <a:latin typeface="Outfit Black"/>
              <a:ea typeface="Outfit Black"/>
              <a:cs typeface="Outfit Black"/>
              <a:sym typeface="Outfit Black"/>
            </a:endParaRPr>
          </a:p>
        </p:txBody>
      </p:sp>
      <p:sp>
        <p:nvSpPr>
          <p:cNvPr id="492" name="Google Shape;492;p46"/>
          <p:cNvSpPr/>
          <p:nvPr/>
        </p:nvSpPr>
        <p:spPr>
          <a:xfrm>
            <a:off x="5371079" y="1839575"/>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6"/>
          <p:cNvSpPr txBox="1"/>
          <p:nvPr/>
        </p:nvSpPr>
        <p:spPr>
          <a:xfrm>
            <a:off x="5548305" y="1812125"/>
            <a:ext cx="19617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Mercury</a:t>
            </a:r>
            <a:endParaRPr sz="2200">
              <a:solidFill>
                <a:schemeClr val="dk1"/>
              </a:solidFill>
              <a:latin typeface="Outfit Black"/>
              <a:ea typeface="Outfit Black"/>
              <a:cs typeface="Outfit Black"/>
              <a:sym typeface="Outfit Black"/>
            </a:endParaRPr>
          </a:p>
        </p:txBody>
      </p:sp>
      <p:sp>
        <p:nvSpPr>
          <p:cNvPr id="494" name="Google Shape;494;p46"/>
          <p:cNvSpPr txBox="1"/>
          <p:nvPr/>
        </p:nvSpPr>
        <p:spPr>
          <a:xfrm>
            <a:off x="3817351" y="2511725"/>
            <a:ext cx="1158000" cy="478800"/>
          </a:xfrm>
          <a:prstGeom prst="rect">
            <a:avLst/>
          </a:prstGeom>
          <a:noFill/>
          <a:ln>
            <a:noFill/>
          </a:ln>
          <a:effectLst>
            <a:outerShdw dist="28575" dir="828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800">
                <a:solidFill>
                  <a:schemeClr val="accent1"/>
                </a:solidFill>
                <a:latin typeface="Outfit Black"/>
                <a:ea typeface="Outfit Black"/>
                <a:cs typeface="Outfit Black"/>
                <a:sym typeface="Outfit Black"/>
              </a:rPr>
              <a:t>65%</a:t>
            </a:r>
            <a:endParaRPr sz="2800">
              <a:solidFill>
                <a:schemeClr val="accent1"/>
              </a:solidFill>
              <a:latin typeface="Outfit Black"/>
              <a:ea typeface="Outfit Black"/>
              <a:cs typeface="Outfit Black"/>
              <a:sym typeface="Outfit Black"/>
            </a:endParaRPr>
          </a:p>
        </p:txBody>
      </p:sp>
      <p:sp>
        <p:nvSpPr>
          <p:cNvPr id="495" name="Google Shape;495;p46"/>
          <p:cNvSpPr/>
          <p:nvPr/>
        </p:nvSpPr>
        <p:spPr>
          <a:xfrm>
            <a:off x="5371079" y="2518775"/>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6"/>
          <p:cNvSpPr txBox="1"/>
          <p:nvPr/>
        </p:nvSpPr>
        <p:spPr>
          <a:xfrm>
            <a:off x="5548305" y="2491325"/>
            <a:ext cx="19617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Venus</a:t>
            </a:r>
            <a:endParaRPr sz="2200">
              <a:solidFill>
                <a:schemeClr val="dk1"/>
              </a:solidFill>
              <a:latin typeface="Outfit Black"/>
              <a:ea typeface="Outfit Black"/>
              <a:cs typeface="Outfit Black"/>
              <a:sym typeface="Outfit Black"/>
            </a:endParaRPr>
          </a:p>
        </p:txBody>
      </p:sp>
      <p:sp>
        <p:nvSpPr>
          <p:cNvPr id="497" name="Google Shape;497;p46"/>
          <p:cNvSpPr txBox="1"/>
          <p:nvPr/>
        </p:nvSpPr>
        <p:spPr>
          <a:xfrm>
            <a:off x="3817357" y="3190925"/>
            <a:ext cx="1158000" cy="478800"/>
          </a:xfrm>
          <a:prstGeom prst="rect">
            <a:avLst/>
          </a:prstGeom>
          <a:noFill/>
          <a:ln>
            <a:noFill/>
          </a:ln>
          <a:effectLst>
            <a:outerShdw dist="28575" dir="828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800">
                <a:solidFill>
                  <a:schemeClr val="lt2"/>
                </a:solidFill>
                <a:latin typeface="Outfit Black"/>
                <a:ea typeface="Outfit Black"/>
                <a:cs typeface="Outfit Black"/>
                <a:sym typeface="Outfit Black"/>
              </a:rPr>
              <a:t>50%</a:t>
            </a:r>
            <a:endParaRPr sz="2800">
              <a:solidFill>
                <a:schemeClr val="lt2"/>
              </a:solidFill>
              <a:latin typeface="Outfit Black"/>
              <a:ea typeface="Outfit Black"/>
              <a:cs typeface="Outfit Black"/>
              <a:sym typeface="Outfit Black"/>
            </a:endParaRPr>
          </a:p>
        </p:txBody>
      </p:sp>
      <p:sp>
        <p:nvSpPr>
          <p:cNvPr id="498" name="Google Shape;498;p46"/>
          <p:cNvSpPr/>
          <p:nvPr/>
        </p:nvSpPr>
        <p:spPr>
          <a:xfrm>
            <a:off x="5371079" y="3197975"/>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6"/>
          <p:cNvSpPr txBox="1"/>
          <p:nvPr/>
        </p:nvSpPr>
        <p:spPr>
          <a:xfrm>
            <a:off x="5548305" y="3170525"/>
            <a:ext cx="19617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Mars</a:t>
            </a:r>
            <a:endParaRPr sz="2200">
              <a:solidFill>
                <a:schemeClr val="dk1"/>
              </a:solidFill>
              <a:latin typeface="Outfit Black"/>
              <a:ea typeface="Outfit Black"/>
              <a:cs typeface="Outfit Black"/>
              <a:sym typeface="Outfit Black"/>
            </a:endParaRPr>
          </a:p>
        </p:txBody>
      </p:sp>
      <p:sp>
        <p:nvSpPr>
          <p:cNvPr id="500" name="Google Shape;500;p46"/>
          <p:cNvSpPr/>
          <p:nvPr/>
        </p:nvSpPr>
        <p:spPr>
          <a:xfrm>
            <a:off x="7733225" y="1258437"/>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6"/>
          <p:cNvSpPr/>
          <p:nvPr/>
        </p:nvSpPr>
        <p:spPr>
          <a:xfrm>
            <a:off x="6907725" y="1079325"/>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6"/>
          <p:cNvSpPr/>
          <p:nvPr/>
        </p:nvSpPr>
        <p:spPr>
          <a:xfrm>
            <a:off x="1718125" y="3960475"/>
            <a:ext cx="179100" cy="179100"/>
          </a:xfrm>
          <a:prstGeom prst="donut">
            <a:avLst>
              <a:gd name="adj" fmla="val 1470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6"/>
          <p:cNvSpPr/>
          <p:nvPr/>
        </p:nvSpPr>
        <p:spPr>
          <a:xfrm>
            <a:off x="1448462" y="1757766"/>
            <a:ext cx="1986300" cy="1986600"/>
          </a:xfrm>
          <a:prstGeom prst="donut">
            <a:avLst>
              <a:gd name="adj" fmla="val 4716"/>
            </a:avLst>
          </a:prstGeom>
          <a:solidFill>
            <a:srgbClr val="C18FFF">
              <a:alpha val="23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6"/>
          <p:cNvSpPr/>
          <p:nvPr/>
        </p:nvSpPr>
        <p:spPr>
          <a:xfrm>
            <a:off x="1636082" y="1945421"/>
            <a:ext cx="1610700" cy="1610700"/>
          </a:xfrm>
          <a:prstGeom prst="donut">
            <a:avLst>
              <a:gd name="adj" fmla="val 5814"/>
            </a:avLst>
          </a:prstGeom>
          <a:solidFill>
            <a:srgbClr val="C18FFF">
              <a:alpha val="23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6"/>
          <p:cNvSpPr/>
          <p:nvPr/>
        </p:nvSpPr>
        <p:spPr>
          <a:xfrm>
            <a:off x="1829221" y="2138639"/>
            <a:ext cx="1224900" cy="1224000"/>
          </a:xfrm>
          <a:prstGeom prst="donut">
            <a:avLst>
              <a:gd name="adj" fmla="val 7648"/>
            </a:avLst>
          </a:prstGeom>
          <a:solidFill>
            <a:srgbClr val="C18FFF">
              <a:alpha val="23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6"/>
          <p:cNvSpPr/>
          <p:nvPr/>
        </p:nvSpPr>
        <p:spPr>
          <a:xfrm rot="10800000">
            <a:off x="1450474" y="1758349"/>
            <a:ext cx="1986000" cy="1986000"/>
          </a:xfrm>
          <a:prstGeom prst="blockArc">
            <a:avLst>
              <a:gd name="adj1" fmla="val 5400434"/>
              <a:gd name="adj2" fmla="val 21594093"/>
              <a:gd name="adj3" fmla="val 455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6"/>
          <p:cNvSpPr/>
          <p:nvPr/>
        </p:nvSpPr>
        <p:spPr>
          <a:xfrm rot="10800000">
            <a:off x="1638457" y="1946683"/>
            <a:ext cx="1611000" cy="1611300"/>
          </a:xfrm>
          <a:prstGeom prst="blockArc">
            <a:avLst>
              <a:gd name="adj1" fmla="val 5389318"/>
              <a:gd name="adj2" fmla="val 20100839"/>
              <a:gd name="adj3" fmla="val 556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6"/>
          <p:cNvSpPr/>
          <p:nvPr/>
        </p:nvSpPr>
        <p:spPr>
          <a:xfrm rot="10797474">
            <a:off x="1830981" y="2139010"/>
            <a:ext cx="1224900" cy="1224900"/>
          </a:xfrm>
          <a:prstGeom prst="blockArc">
            <a:avLst>
              <a:gd name="adj1" fmla="val 5412628"/>
              <a:gd name="adj2" fmla="val 16201871"/>
              <a:gd name="adj3" fmla="val 778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pic>
        <p:nvPicPr>
          <p:cNvPr id="513" name="Google Shape;513;p47"/>
          <p:cNvPicPr preferRelativeResize="0"/>
          <p:nvPr/>
        </p:nvPicPr>
        <p:blipFill>
          <a:blip r:embed="rId3">
            <a:alphaModFix/>
          </a:blip>
          <a:stretch>
            <a:fillRect/>
          </a:stretch>
        </p:blipFill>
        <p:spPr>
          <a:xfrm>
            <a:off x="5965575" y="535000"/>
            <a:ext cx="802949" cy="802949"/>
          </a:xfrm>
          <a:prstGeom prst="rect">
            <a:avLst/>
          </a:prstGeom>
          <a:noFill/>
          <a:ln>
            <a:noFill/>
          </a:ln>
        </p:spPr>
      </p:pic>
      <p:sp>
        <p:nvSpPr>
          <p:cNvPr id="514" name="Google Shape;514;p47"/>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SHARE</a:t>
            </a:r>
            <a:endParaRPr/>
          </a:p>
        </p:txBody>
      </p:sp>
      <p:sp>
        <p:nvSpPr>
          <p:cNvPr id="515" name="Google Shape;515;p47"/>
          <p:cNvSpPr txBox="1">
            <a:spLocks noGrp="1"/>
          </p:cNvSpPr>
          <p:nvPr>
            <p:ph type="subTitle" idx="4294967295"/>
          </p:nvPr>
        </p:nvSpPr>
        <p:spPr>
          <a:xfrm>
            <a:off x="715800" y="4312925"/>
            <a:ext cx="7713900" cy="295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t>Follow the link in the graph to modify its data and then paste the new one here. </a:t>
            </a:r>
            <a:r>
              <a:rPr lang="en" sz="1100" b="1">
                <a:uFill>
                  <a:noFill/>
                </a:uFill>
                <a:hlinkClick r:id="rId4"/>
              </a:rPr>
              <a:t>For more info, click here</a:t>
            </a:r>
            <a:endParaRPr sz="1100" b="1"/>
          </a:p>
        </p:txBody>
      </p:sp>
      <p:pic>
        <p:nvPicPr>
          <p:cNvPr id="516" name="Google Shape;516;p47" title="Chart">
            <a:hlinkClick r:id="rId5"/>
          </p:cNvPr>
          <p:cNvPicPr preferRelativeResize="0"/>
          <p:nvPr/>
        </p:nvPicPr>
        <p:blipFill>
          <a:blip r:embed="rId6">
            <a:alphaModFix/>
          </a:blip>
          <a:stretch>
            <a:fillRect/>
          </a:stretch>
        </p:blipFill>
        <p:spPr>
          <a:xfrm>
            <a:off x="715800" y="1417750"/>
            <a:ext cx="4247700" cy="2626500"/>
          </a:xfrm>
          <a:prstGeom prst="rect">
            <a:avLst/>
          </a:prstGeom>
          <a:noFill/>
          <a:ln>
            <a:noFill/>
          </a:ln>
        </p:spPr>
      </p:pic>
      <p:sp>
        <p:nvSpPr>
          <p:cNvPr id="517" name="Google Shape;517;p47"/>
          <p:cNvSpPr/>
          <p:nvPr/>
        </p:nvSpPr>
        <p:spPr>
          <a:xfrm>
            <a:off x="5166725" y="1638338"/>
            <a:ext cx="15597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7"/>
          <p:cNvSpPr txBox="1"/>
          <p:nvPr/>
        </p:nvSpPr>
        <p:spPr>
          <a:xfrm>
            <a:off x="5166725" y="2130488"/>
            <a:ext cx="1559700" cy="59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Mercury is the smallest planet</a:t>
            </a:r>
            <a:endParaRPr>
              <a:solidFill>
                <a:schemeClr val="dk1"/>
              </a:solidFill>
              <a:latin typeface="Outfit Medium"/>
              <a:ea typeface="Outfit Medium"/>
              <a:cs typeface="Outfit Medium"/>
              <a:sym typeface="Outfit Medium"/>
            </a:endParaRPr>
          </a:p>
        </p:txBody>
      </p:sp>
      <p:sp>
        <p:nvSpPr>
          <p:cNvPr id="519" name="Google Shape;519;p47"/>
          <p:cNvSpPr txBox="1"/>
          <p:nvPr/>
        </p:nvSpPr>
        <p:spPr>
          <a:xfrm>
            <a:off x="5285961" y="1610888"/>
            <a:ext cx="13212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Mercury</a:t>
            </a:r>
            <a:endParaRPr sz="2200">
              <a:solidFill>
                <a:schemeClr val="dk1"/>
              </a:solidFill>
              <a:latin typeface="Outfit Black"/>
              <a:ea typeface="Outfit Black"/>
              <a:cs typeface="Outfit Black"/>
              <a:sym typeface="Outfit Black"/>
            </a:endParaRPr>
          </a:p>
        </p:txBody>
      </p:sp>
      <p:sp>
        <p:nvSpPr>
          <p:cNvPr id="520" name="Google Shape;520;p47"/>
          <p:cNvSpPr/>
          <p:nvPr/>
        </p:nvSpPr>
        <p:spPr>
          <a:xfrm>
            <a:off x="5166725" y="2876938"/>
            <a:ext cx="15597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7"/>
          <p:cNvSpPr txBox="1"/>
          <p:nvPr/>
        </p:nvSpPr>
        <p:spPr>
          <a:xfrm>
            <a:off x="5166725" y="3369088"/>
            <a:ext cx="1559700" cy="59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Saturn is the ringed planet</a:t>
            </a:r>
            <a:endParaRPr>
              <a:solidFill>
                <a:schemeClr val="dk1"/>
              </a:solidFill>
              <a:latin typeface="Outfit Medium"/>
              <a:ea typeface="Outfit Medium"/>
              <a:cs typeface="Outfit Medium"/>
              <a:sym typeface="Outfit Medium"/>
            </a:endParaRPr>
          </a:p>
        </p:txBody>
      </p:sp>
      <p:sp>
        <p:nvSpPr>
          <p:cNvPr id="522" name="Google Shape;522;p47"/>
          <p:cNvSpPr txBox="1"/>
          <p:nvPr/>
        </p:nvSpPr>
        <p:spPr>
          <a:xfrm>
            <a:off x="5285961" y="2849488"/>
            <a:ext cx="13212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Saturn</a:t>
            </a:r>
            <a:endParaRPr sz="2200">
              <a:solidFill>
                <a:schemeClr val="dk1"/>
              </a:solidFill>
              <a:latin typeface="Outfit Black"/>
              <a:ea typeface="Outfit Black"/>
              <a:cs typeface="Outfit Black"/>
              <a:sym typeface="Outfit Black"/>
            </a:endParaRPr>
          </a:p>
        </p:txBody>
      </p:sp>
      <p:sp>
        <p:nvSpPr>
          <p:cNvPr id="523" name="Google Shape;523;p47"/>
          <p:cNvSpPr/>
          <p:nvPr/>
        </p:nvSpPr>
        <p:spPr>
          <a:xfrm>
            <a:off x="6869994" y="1638338"/>
            <a:ext cx="15597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7"/>
          <p:cNvSpPr txBox="1"/>
          <p:nvPr/>
        </p:nvSpPr>
        <p:spPr>
          <a:xfrm>
            <a:off x="6869999" y="2130488"/>
            <a:ext cx="1559700" cy="59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Venus is the second planet</a:t>
            </a:r>
            <a:endParaRPr>
              <a:solidFill>
                <a:schemeClr val="dk1"/>
              </a:solidFill>
              <a:latin typeface="Outfit Medium"/>
              <a:ea typeface="Outfit Medium"/>
              <a:cs typeface="Outfit Medium"/>
              <a:sym typeface="Outfit Medium"/>
            </a:endParaRPr>
          </a:p>
        </p:txBody>
      </p:sp>
      <p:sp>
        <p:nvSpPr>
          <p:cNvPr id="525" name="Google Shape;525;p47"/>
          <p:cNvSpPr txBox="1"/>
          <p:nvPr/>
        </p:nvSpPr>
        <p:spPr>
          <a:xfrm>
            <a:off x="6989230" y="1610888"/>
            <a:ext cx="13212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Venus</a:t>
            </a:r>
            <a:endParaRPr sz="2200">
              <a:solidFill>
                <a:schemeClr val="dk1"/>
              </a:solidFill>
              <a:latin typeface="Outfit Black"/>
              <a:ea typeface="Outfit Black"/>
              <a:cs typeface="Outfit Black"/>
              <a:sym typeface="Outfit Black"/>
            </a:endParaRPr>
          </a:p>
        </p:txBody>
      </p:sp>
      <p:sp>
        <p:nvSpPr>
          <p:cNvPr id="526" name="Google Shape;526;p47"/>
          <p:cNvSpPr/>
          <p:nvPr/>
        </p:nvSpPr>
        <p:spPr>
          <a:xfrm>
            <a:off x="6869994" y="2876938"/>
            <a:ext cx="15597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7"/>
          <p:cNvSpPr txBox="1"/>
          <p:nvPr/>
        </p:nvSpPr>
        <p:spPr>
          <a:xfrm>
            <a:off x="6870000" y="3369088"/>
            <a:ext cx="1559700" cy="59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Despite being red, Mars is cold</a:t>
            </a:r>
            <a:endParaRPr>
              <a:solidFill>
                <a:schemeClr val="dk1"/>
              </a:solidFill>
              <a:latin typeface="Outfit Medium"/>
              <a:ea typeface="Outfit Medium"/>
              <a:cs typeface="Outfit Medium"/>
              <a:sym typeface="Outfit Medium"/>
            </a:endParaRPr>
          </a:p>
        </p:txBody>
      </p:sp>
      <p:sp>
        <p:nvSpPr>
          <p:cNvPr id="528" name="Google Shape;528;p47"/>
          <p:cNvSpPr txBox="1"/>
          <p:nvPr/>
        </p:nvSpPr>
        <p:spPr>
          <a:xfrm>
            <a:off x="6989230" y="2849488"/>
            <a:ext cx="13212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Mars</a:t>
            </a:r>
            <a:endParaRPr sz="2200">
              <a:solidFill>
                <a:schemeClr val="dk1"/>
              </a:solidFill>
              <a:latin typeface="Outfit Black"/>
              <a:ea typeface="Outfit Black"/>
              <a:cs typeface="Outfit Black"/>
              <a:sym typeface="Outfit Black"/>
            </a:endParaRPr>
          </a:p>
        </p:txBody>
      </p:sp>
      <p:sp>
        <p:nvSpPr>
          <p:cNvPr id="529" name="Google Shape;529;p47"/>
          <p:cNvSpPr/>
          <p:nvPr/>
        </p:nvSpPr>
        <p:spPr>
          <a:xfrm>
            <a:off x="2048498" y="1360338"/>
            <a:ext cx="146400" cy="1464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7"/>
          <p:cNvSpPr txBox="1"/>
          <p:nvPr/>
        </p:nvSpPr>
        <p:spPr>
          <a:xfrm>
            <a:off x="2194888" y="1285788"/>
            <a:ext cx="768300" cy="29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Outfit Medium"/>
                <a:ea typeface="Outfit Medium"/>
                <a:cs typeface="Outfit Medium"/>
                <a:sym typeface="Outfit Medium"/>
              </a:rPr>
              <a:t>Jupiter</a:t>
            </a:r>
            <a:endParaRPr sz="1200">
              <a:solidFill>
                <a:schemeClr val="dk1"/>
              </a:solidFill>
              <a:latin typeface="Outfit Medium"/>
              <a:ea typeface="Outfit Medium"/>
              <a:cs typeface="Outfit Medium"/>
              <a:sym typeface="Outfit Medium"/>
            </a:endParaRPr>
          </a:p>
        </p:txBody>
      </p:sp>
      <p:sp>
        <p:nvSpPr>
          <p:cNvPr id="531" name="Google Shape;531;p47"/>
          <p:cNvSpPr/>
          <p:nvPr/>
        </p:nvSpPr>
        <p:spPr>
          <a:xfrm>
            <a:off x="3048021" y="1360338"/>
            <a:ext cx="146400" cy="146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7"/>
          <p:cNvSpPr txBox="1"/>
          <p:nvPr/>
        </p:nvSpPr>
        <p:spPr>
          <a:xfrm>
            <a:off x="3194413" y="1285788"/>
            <a:ext cx="768300" cy="29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Outfit Medium"/>
                <a:ea typeface="Outfit Medium"/>
                <a:cs typeface="Outfit Medium"/>
                <a:sym typeface="Outfit Medium"/>
              </a:rPr>
              <a:t>Neptune</a:t>
            </a:r>
            <a:endParaRPr sz="1200">
              <a:solidFill>
                <a:schemeClr val="dk1"/>
              </a:solidFill>
              <a:latin typeface="Outfit Medium"/>
              <a:ea typeface="Outfit Medium"/>
              <a:cs typeface="Outfit Medium"/>
              <a:sym typeface="Outfit Medium"/>
            </a:endParaRPr>
          </a:p>
        </p:txBody>
      </p:sp>
      <p:sp>
        <p:nvSpPr>
          <p:cNvPr id="533" name="Google Shape;533;p47"/>
          <p:cNvSpPr/>
          <p:nvPr/>
        </p:nvSpPr>
        <p:spPr>
          <a:xfrm>
            <a:off x="6989225" y="639175"/>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7"/>
          <p:cNvSpPr/>
          <p:nvPr/>
        </p:nvSpPr>
        <p:spPr>
          <a:xfrm>
            <a:off x="6579275" y="915612"/>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4" name="Google Shape;334;p37"/>
          <p:cNvSpPr txBox="1">
            <a:spLocks noGrp="1"/>
          </p:cNvSpPr>
          <p:nvPr>
            <p:ph type="subTitle" idx="1"/>
          </p:nvPr>
        </p:nvSpPr>
        <p:spPr>
          <a:xfrm>
            <a:off x="1122471" y="1413990"/>
            <a:ext cx="7030279" cy="1864790"/>
          </a:xfrm>
          <a:prstGeom prst="rect">
            <a:avLst/>
          </a:prstGeom>
        </p:spPr>
        <p:txBody>
          <a:bodyPr spcFirstLastPara="1" wrap="square" lIns="91425" tIns="91425" rIns="91425" bIns="91425" anchor="t" anchorCtr="0">
            <a:noAutofit/>
          </a:bodyPr>
          <a:lstStyle/>
          <a:p>
            <a:pPr marL="0" lvl="0" indent="0"/>
            <a:r>
              <a:rPr lang="en-US" sz="2000" dirty="0" smtClean="0"/>
              <a:t>- </a:t>
            </a:r>
            <a:r>
              <a:rPr lang="en-US" sz="2000" dirty="0" err="1" smtClean="0"/>
              <a:t>Awal</a:t>
            </a:r>
            <a:r>
              <a:rPr lang="en-US" sz="2000" dirty="0" smtClean="0"/>
              <a:t> </a:t>
            </a:r>
            <a:r>
              <a:rPr lang="en-US" sz="2000" dirty="0" err="1" smtClean="0"/>
              <a:t>nya</a:t>
            </a:r>
            <a:r>
              <a:rPr lang="en-US" sz="2000" dirty="0" smtClean="0"/>
              <a:t> </a:t>
            </a:r>
            <a:r>
              <a:rPr lang="id-ID" sz="2000" dirty="0" smtClean="0"/>
              <a:t>10 juta pengguna </a:t>
            </a:r>
            <a:endParaRPr lang="en-US" sz="2000" dirty="0" smtClean="0"/>
          </a:p>
          <a:p>
            <a:pPr marL="0" lvl="0" indent="0"/>
            <a:endParaRPr lang="en-US" sz="2000" dirty="0"/>
          </a:p>
          <a:p>
            <a:pPr marL="0" lvl="0" indent="0"/>
            <a:r>
              <a:rPr lang="en-US" sz="2000" dirty="0" smtClean="0"/>
              <a:t>- </a:t>
            </a:r>
            <a:r>
              <a:rPr lang="en-US" sz="2000" dirty="0" err="1" smtClean="0"/>
              <a:t>Hingga</a:t>
            </a:r>
            <a:r>
              <a:rPr lang="en-US" sz="2000" dirty="0" smtClean="0"/>
              <a:t> </a:t>
            </a:r>
            <a:r>
              <a:rPr lang="en-US" sz="2000" dirty="0" err="1" smtClean="0"/>
              <a:t>akhirnya</a:t>
            </a:r>
            <a:r>
              <a:rPr lang="en-US" sz="2000" dirty="0" smtClean="0"/>
              <a:t> </a:t>
            </a:r>
            <a:r>
              <a:rPr lang="en-US" sz="2000" dirty="0" err="1" smtClean="0"/>
              <a:t>menjadi</a:t>
            </a:r>
            <a:r>
              <a:rPr lang="en-US" sz="2000" dirty="0" smtClean="0"/>
              <a:t> </a:t>
            </a:r>
            <a:r>
              <a:rPr lang="id-ID" sz="2000" dirty="0" smtClean="0"/>
              <a:t>300 juta (april 2020). </a:t>
            </a:r>
            <a:endParaRPr sz="2000" dirty="0"/>
          </a:p>
        </p:txBody>
      </p:sp>
      <p:pic>
        <p:nvPicPr>
          <p:cNvPr id="335" name="Google Shape;335;p37"/>
          <p:cNvPicPr preferRelativeResize="0"/>
          <p:nvPr/>
        </p:nvPicPr>
        <p:blipFill>
          <a:blip r:embed="rId3">
            <a:alphaModFix/>
          </a:blip>
          <a:stretch>
            <a:fillRect/>
          </a:stretch>
        </p:blipFill>
        <p:spPr>
          <a:xfrm>
            <a:off x="7116650" y="687375"/>
            <a:ext cx="802949" cy="802949"/>
          </a:xfrm>
          <a:prstGeom prst="rect">
            <a:avLst/>
          </a:prstGeom>
          <a:noFill/>
          <a:ln>
            <a:noFill/>
          </a:ln>
        </p:spPr>
      </p:pic>
      <p:sp>
        <p:nvSpPr>
          <p:cNvPr id="336" name="Google Shape;336;p37"/>
          <p:cNvSpPr/>
          <p:nvPr/>
        </p:nvSpPr>
        <p:spPr>
          <a:xfrm>
            <a:off x="6960725" y="1105687"/>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7"/>
          <p:cNvSpPr/>
          <p:nvPr/>
        </p:nvSpPr>
        <p:spPr>
          <a:xfrm>
            <a:off x="7973650" y="1750625"/>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8" name="Google Shape;338;p37"/>
          <p:cNvPicPr preferRelativeResize="0"/>
          <p:nvPr/>
        </p:nvPicPr>
        <p:blipFill>
          <a:blip r:embed="rId4">
            <a:alphaModFix/>
          </a:blip>
          <a:stretch>
            <a:fillRect/>
          </a:stretch>
        </p:blipFill>
        <p:spPr>
          <a:xfrm>
            <a:off x="1071875" y="3405250"/>
            <a:ext cx="802949" cy="802949"/>
          </a:xfrm>
          <a:prstGeom prst="rect">
            <a:avLst/>
          </a:prstGeom>
          <a:noFill/>
          <a:ln>
            <a:noFill/>
          </a:ln>
        </p:spPr>
      </p:pic>
      <p:sp>
        <p:nvSpPr>
          <p:cNvPr id="339" name="Google Shape;339;p37"/>
          <p:cNvSpPr/>
          <p:nvPr/>
        </p:nvSpPr>
        <p:spPr>
          <a:xfrm>
            <a:off x="1605250" y="3934975"/>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7"/>
          <p:cNvSpPr/>
          <p:nvPr/>
        </p:nvSpPr>
        <p:spPr>
          <a:xfrm>
            <a:off x="1071875" y="2791800"/>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pic>
        <p:nvPicPr>
          <p:cNvPr id="539" name="Google Shape;539;p48"/>
          <p:cNvPicPr preferRelativeResize="0"/>
          <p:nvPr/>
        </p:nvPicPr>
        <p:blipFill>
          <a:blip r:embed="rId3">
            <a:alphaModFix/>
          </a:blip>
          <a:stretch>
            <a:fillRect/>
          </a:stretch>
        </p:blipFill>
        <p:spPr>
          <a:xfrm>
            <a:off x="7440775" y="3659550"/>
            <a:ext cx="802949" cy="802949"/>
          </a:xfrm>
          <a:prstGeom prst="rect">
            <a:avLst/>
          </a:prstGeom>
          <a:noFill/>
          <a:ln>
            <a:noFill/>
          </a:ln>
        </p:spPr>
      </p:pic>
      <p:pic>
        <p:nvPicPr>
          <p:cNvPr id="540" name="Google Shape;540;p48"/>
          <p:cNvPicPr preferRelativeResize="0"/>
          <p:nvPr/>
        </p:nvPicPr>
        <p:blipFill>
          <a:blip r:embed="rId4">
            <a:alphaModFix/>
          </a:blip>
          <a:stretch>
            <a:fillRect/>
          </a:stretch>
        </p:blipFill>
        <p:spPr>
          <a:xfrm>
            <a:off x="1416400" y="588325"/>
            <a:ext cx="802949" cy="802949"/>
          </a:xfrm>
          <a:prstGeom prst="rect">
            <a:avLst/>
          </a:prstGeom>
          <a:noFill/>
          <a:ln>
            <a:noFill/>
          </a:ln>
        </p:spPr>
      </p:pic>
      <p:sp>
        <p:nvSpPr>
          <p:cNvPr id="541" name="Google Shape;541;p48"/>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COMPETITION ANALYSIS</a:t>
            </a:r>
            <a:endParaRPr/>
          </a:p>
        </p:txBody>
      </p:sp>
      <p:graphicFrame>
        <p:nvGraphicFramePr>
          <p:cNvPr id="542" name="Google Shape;542;p48"/>
          <p:cNvGraphicFramePr/>
          <p:nvPr/>
        </p:nvGraphicFramePr>
        <p:xfrm>
          <a:off x="715100" y="1634500"/>
          <a:ext cx="3000000" cy="3000000"/>
        </p:xfrm>
        <a:graphic>
          <a:graphicData uri="http://schemas.openxmlformats.org/drawingml/2006/table">
            <a:tbl>
              <a:tblPr>
                <a:noFill/>
                <a:tableStyleId>{21E0F64B-A7C4-43C3-AE89-6D9799FBC28A}</a:tableStyleId>
              </a:tblPr>
              <a:tblGrid>
                <a:gridCol w="1928475">
                  <a:extLst>
                    <a:ext uri="{9D8B030D-6E8A-4147-A177-3AD203B41FA5}">
                      <a16:colId xmlns:a16="http://schemas.microsoft.com/office/drawing/2014/main" val="20000"/>
                    </a:ext>
                  </a:extLst>
                </a:gridCol>
                <a:gridCol w="1928475">
                  <a:extLst>
                    <a:ext uri="{9D8B030D-6E8A-4147-A177-3AD203B41FA5}">
                      <a16:colId xmlns:a16="http://schemas.microsoft.com/office/drawing/2014/main" val="20001"/>
                    </a:ext>
                  </a:extLst>
                </a:gridCol>
                <a:gridCol w="1928475">
                  <a:extLst>
                    <a:ext uri="{9D8B030D-6E8A-4147-A177-3AD203B41FA5}">
                      <a16:colId xmlns:a16="http://schemas.microsoft.com/office/drawing/2014/main" val="20002"/>
                    </a:ext>
                  </a:extLst>
                </a:gridCol>
                <a:gridCol w="1928475">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endParaRPr sz="18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Technology</a:t>
                      </a:r>
                      <a:endParaRPr sz="18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Market</a:t>
                      </a:r>
                      <a:endParaRPr sz="18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Resources</a:t>
                      </a:r>
                      <a:endParaRPr sz="18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Competitor A</a:t>
                      </a:r>
                      <a:endParaRPr sz="18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Competitor B</a:t>
                      </a:r>
                      <a:endParaRPr sz="18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Competitor C</a:t>
                      </a:r>
                      <a:endParaRPr sz="18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Competitor D</a:t>
                      </a:r>
                      <a:endParaRPr sz="18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4"/>
                  </a:ext>
                </a:extLst>
              </a:tr>
            </a:tbl>
          </a:graphicData>
        </a:graphic>
      </p:graphicFrame>
      <p:grpSp>
        <p:nvGrpSpPr>
          <p:cNvPr id="543" name="Google Shape;543;p48"/>
          <p:cNvGrpSpPr/>
          <p:nvPr/>
        </p:nvGrpSpPr>
        <p:grpSpPr>
          <a:xfrm>
            <a:off x="3477152" y="2646802"/>
            <a:ext cx="261246" cy="261246"/>
            <a:chOff x="1492675" y="4992125"/>
            <a:chExt cx="481825" cy="481825"/>
          </a:xfrm>
        </p:grpSpPr>
        <p:sp>
          <p:nvSpPr>
            <p:cNvPr id="544" name="Google Shape;544;p4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 name="Google Shape;545;p4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 name="Google Shape;546;p48"/>
          <p:cNvGrpSpPr/>
          <p:nvPr/>
        </p:nvGrpSpPr>
        <p:grpSpPr>
          <a:xfrm>
            <a:off x="3477154" y="2189652"/>
            <a:ext cx="261246" cy="261246"/>
            <a:chOff x="2085525" y="4992125"/>
            <a:chExt cx="481825" cy="481825"/>
          </a:xfrm>
        </p:grpSpPr>
        <p:sp>
          <p:nvSpPr>
            <p:cNvPr id="547" name="Google Shape;547;p4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 name="Google Shape;548;p4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 name="Google Shape;549;p48"/>
          <p:cNvGrpSpPr/>
          <p:nvPr/>
        </p:nvGrpSpPr>
        <p:grpSpPr>
          <a:xfrm>
            <a:off x="3477152" y="3561152"/>
            <a:ext cx="261246" cy="261246"/>
            <a:chOff x="1492675" y="4992125"/>
            <a:chExt cx="481825" cy="481825"/>
          </a:xfrm>
        </p:grpSpPr>
        <p:sp>
          <p:nvSpPr>
            <p:cNvPr id="550" name="Google Shape;550;p4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 name="Google Shape;551;p4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 name="Google Shape;552;p48"/>
          <p:cNvGrpSpPr/>
          <p:nvPr/>
        </p:nvGrpSpPr>
        <p:grpSpPr>
          <a:xfrm>
            <a:off x="5405629" y="2189652"/>
            <a:ext cx="261246" cy="261246"/>
            <a:chOff x="2085525" y="4992125"/>
            <a:chExt cx="481825" cy="481825"/>
          </a:xfrm>
        </p:grpSpPr>
        <p:sp>
          <p:nvSpPr>
            <p:cNvPr id="553" name="Google Shape;553;p4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 name="Google Shape;554;p4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 name="Google Shape;555;p48"/>
          <p:cNvGrpSpPr/>
          <p:nvPr/>
        </p:nvGrpSpPr>
        <p:grpSpPr>
          <a:xfrm>
            <a:off x="5405627" y="3104002"/>
            <a:ext cx="261246" cy="261246"/>
            <a:chOff x="2085525" y="4992125"/>
            <a:chExt cx="481825" cy="481825"/>
          </a:xfrm>
        </p:grpSpPr>
        <p:sp>
          <p:nvSpPr>
            <p:cNvPr id="556" name="Google Shape;556;p4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 name="Google Shape;557;p4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 name="Google Shape;558;p48"/>
          <p:cNvGrpSpPr/>
          <p:nvPr/>
        </p:nvGrpSpPr>
        <p:grpSpPr>
          <a:xfrm>
            <a:off x="5405627" y="3561152"/>
            <a:ext cx="261246" cy="261246"/>
            <a:chOff x="1492675" y="4992125"/>
            <a:chExt cx="481825" cy="481825"/>
          </a:xfrm>
        </p:grpSpPr>
        <p:sp>
          <p:nvSpPr>
            <p:cNvPr id="559" name="Google Shape;559;p4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 name="Google Shape;560;p4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 name="Google Shape;561;p48"/>
          <p:cNvGrpSpPr/>
          <p:nvPr/>
        </p:nvGrpSpPr>
        <p:grpSpPr>
          <a:xfrm>
            <a:off x="7334027" y="3104002"/>
            <a:ext cx="261246" cy="261246"/>
            <a:chOff x="2085525" y="4992125"/>
            <a:chExt cx="481825" cy="481825"/>
          </a:xfrm>
        </p:grpSpPr>
        <p:sp>
          <p:nvSpPr>
            <p:cNvPr id="562" name="Google Shape;562;p4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 name="Google Shape;563;p4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 name="Google Shape;564;p48"/>
          <p:cNvGrpSpPr/>
          <p:nvPr/>
        </p:nvGrpSpPr>
        <p:grpSpPr>
          <a:xfrm>
            <a:off x="7334027" y="3561152"/>
            <a:ext cx="261246" cy="261246"/>
            <a:chOff x="1492675" y="4992125"/>
            <a:chExt cx="481825" cy="481825"/>
          </a:xfrm>
        </p:grpSpPr>
        <p:sp>
          <p:nvSpPr>
            <p:cNvPr id="565" name="Google Shape;565;p4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 name="Google Shape;566;p4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 name="Google Shape;567;p48"/>
          <p:cNvGrpSpPr/>
          <p:nvPr/>
        </p:nvGrpSpPr>
        <p:grpSpPr>
          <a:xfrm>
            <a:off x="3477152" y="3103977"/>
            <a:ext cx="261246" cy="261246"/>
            <a:chOff x="1492675" y="4992125"/>
            <a:chExt cx="481825" cy="481825"/>
          </a:xfrm>
        </p:grpSpPr>
        <p:sp>
          <p:nvSpPr>
            <p:cNvPr id="568" name="Google Shape;568;p4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 name="Google Shape;569;p4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 name="Google Shape;570;p48"/>
          <p:cNvGrpSpPr/>
          <p:nvPr/>
        </p:nvGrpSpPr>
        <p:grpSpPr>
          <a:xfrm>
            <a:off x="5405629" y="2646827"/>
            <a:ext cx="261246" cy="261246"/>
            <a:chOff x="2085525" y="4992125"/>
            <a:chExt cx="481825" cy="481825"/>
          </a:xfrm>
        </p:grpSpPr>
        <p:sp>
          <p:nvSpPr>
            <p:cNvPr id="571" name="Google Shape;571;p4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 name="Google Shape;572;p4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 name="Google Shape;573;p48"/>
          <p:cNvGrpSpPr/>
          <p:nvPr/>
        </p:nvGrpSpPr>
        <p:grpSpPr>
          <a:xfrm>
            <a:off x="7334027" y="2189602"/>
            <a:ext cx="261246" cy="261246"/>
            <a:chOff x="1492675" y="4992125"/>
            <a:chExt cx="481825" cy="481825"/>
          </a:xfrm>
        </p:grpSpPr>
        <p:sp>
          <p:nvSpPr>
            <p:cNvPr id="574" name="Google Shape;574;p4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 name="Google Shape;575;p4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 name="Google Shape;576;p48"/>
          <p:cNvGrpSpPr/>
          <p:nvPr/>
        </p:nvGrpSpPr>
        <p:grpSpPr>
          <a:xfrm>
            <a:off x="7334027" y="2646802"/>
            <a:ext cx="261246" cy="261246"/>
            <a:chOff x="2085525" y="4992125"/>
            <a:chExt cx="481825" cy="481825"/>
          </a:xfrm>
        </p:grpSpPr>
        <p:sp>
          <p:nvSpPr>
            <p:cNvPr id="577" name="Google Shape;577;p4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 name="Google Shape;578;p4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9" name="Google Shape;579;p48"/>
          <p:cNvSpPr/>
          <p:nvPr/>
        </p:nvSpPr>
        <p:spPr>
          <a:xfrm>
            <a:off x="1332075" y="1014600"/>
            <a:ext cx="247200" cy="247200"/>
          </a:xfrm>
          <a:prstGeom prst="donut">
            <a:avLst>
              <a:gd name="adj" fmla="val 1243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8"/>
          <p:cNvSpPr/>
          <p:nvPr/>
        </p:nvSpPr>
        <p:spPr>
          <a:xfrm>
            <a:off x="887575" y="638175"/>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8"/>
          <p:cNvSpPr/>
          <p:nvPr/>
        </p:nvSpPr>
        <p:spPr>
          <a:xfrm>
            <a:off x="8030400" y="4169312"/>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8"/>
          <p:cNvSpPr/>
          <p:nvPr/>
        </p:nvSpPr>
        <p:spPr>
          <a:xfrm>
            <a:off x="7014025" y="4131200"/>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pic>
        <p:nvPicPr>
          <p:cNvPr id="598" name="Google Shape;598;p50"/>
          <p:cNvPicPr preferRelativeResize="0"/>
          <p:nvPr/>
        </p:nvPicPr>
        <p:blipFill>
          <a:blip r:embed="rId3">
            <a:alphaModFix/>
          </a:blip>
          <a:stretch>
            <a:fillRect/>
          </a:stretch>
        </p:blipFill>
        <p:spPr>
          <a:xfrm>
            <a:off x="974850" y="3074950"/>
            <a:ext cx="802949" cy="802949"/>
          </a:xfrm>
          <a:prstGeom prst="rect">
            <a:avLst/>
          </a:prstGeom>
          <a:noFill/>
          <a:ln>
            <a:noFill/>
          </a:ln>
        </p:spPr>
      </p:pic>
      <p:sp>
        <p:nvSpPr>
          <p:cNvPr id="599" name="Google Shape;599;p50"/>
          <p:cNvSpPr/>
          <p:nvPr/>
        </p:nvSpPr>
        <p:spPr>
          <a:xfrm>
            <a:off x="1417350" y="3063400"/>
            <a:ext cx="63093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0"/>
          <p:cNvSpPr txBox="1">
            <a:spLocks noGrp="1"/>
          </p:cNvSpPr>
          <p:nvPr>
            <p:ph type="subTitle" idx="1"/>
          </p:nvPr>
        </p:nvSpPr>
        <p:spPr>
          <a:xfrm>
            <a:off x="1224450" y="1328350"/>
            <a:ext cx="6695100" cy="155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601" name="Google Shape;601;p50"/>
          <p:cNvSpPr txBox="1">
            <a:spLocks noGrp="1"/>
          </p:cNvSpPr>
          <p:nvPr>
            <p:ph type="subTitle" idx="2"/>
          </p:nvPr>
        </p:nvSpPr>
        <p:spPr>
          <a:xfrm>
            <a:off x="1899750" y="3035950"/>
            <a:ext cx="53445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—Someone Famous</a:t>
            </a:r>
            <a:endParaRPr/>
          </a:p>
        </p:txBody>
      </p:sp>
      <p:pic>
        <p:nvPicPr>
          <p:cNvPr id="602" name="Google Shape;602;p50"/>
          <p:cNvPicPr preferRelativeResize="0"/>
          <p:nvPr/>
        </p:nvPicPr>
        <p:blipFill>
          <a:blip r:embed="rId4">
            <a:alphaModFix/>
          </a:blip>
          <a:stretch>
            <a:fillRect/>
          </a:stretch>
        </p:blipFill>
        <p:spPr>
          <a:xfrm>
            <a:off x="7244250" y="990875"/>
            <a:ext cx="802949" cy="802949"/>
          </a:xfrm>
          <a:prstGeom prst="rect">
            <a:avLst/>
          </a:prstGeom>
          <a:noFill/>
          <a:ln>
            <a:noFill/>
          </a:ln>
        </p:spPr>
      </p:pic>
      <p:sp>
        <p:nvSpPr>
          <p:cNvPr id="603" name="Google Shape;603;p50"/>
          <p:cNvSpPr/>
          <p:nvPr/>
        </p:nvSpPr>
        <p:spPr>
          <a:xfrm>
            <a:off x="1348775" y="3707950"/>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0"/>
          <p:cNvSpPr/>
          <p:nvPr/>
        </p:nvSpPr>
        <p:spPr>
          <a:xfrm>
            <a:off x="8047200" y="665825"/>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0"/>
          <p:cNvSpPr/>
          <p:nvPr/>
        </p:nvSpPr>
        <p:spPr>
          <a:xfrm>
            <a:off x="7244250" y="990875"/>
            <a:ext cx="247200" cy="247200"/>
          </a:xfrm>
          <a:prstGeom prst="donut">
            <a:avLst>
              <a:gd name="adj" fmla="val 1243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0"/>
          <p:cNvSpPr/>
          <p:nvPr/>
        </p:nvSpPr>
        <p:spPr>
          <a:xfrm>
            <a:off x="750025" y="4077375"/>
            <a:ext cx="179100" cy="179100"/>
          </a:xfrm>
          <a:prstGeom prst="donut">
            <a:avLst>
              <a:gd name="adj" fmla="val 1470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0"/>
        <p:cNvGrpSpPr/>
        <p:nvPr/>
      </p:nvGrpSpPr>
      <p:grpSpPr>
        <a:xfrm>
          <a:off x="0" y="0"/>
          <a:ext cx="0" cy="0"/>
          <a:chOff x="0" y="0"/>
          <a:chExt cx="0" cy="0"/>
        </a:xfrm>
      </p:grpSpPr>
      <p:pic>
        <p:nvPicPr>
          <p:cNvPr id="611" name="Google Shape;611;p51"/>
          <p:cNvPicPr preferRelativeResize="0"/>
          <p:nvPr/>
        </p:nvPicPr>
        <p:blipFill>
          <a:blip r:embed="rId4">
            <a:alphaModFix/>
          </a:blip>
          <a:stretch>
            <a:fillRect/>
          </a:stretch>
        </p:blipFill>
        <p:spPr>
          <a:xfrm>
            <a:off x="3632825" y="399100"/>
            <a:ext cx="802949" cy="802949"/>
          </a:xfrm>
          <a:prstGeom prst="rect">
            <a:avLst/>
          </a:prstGeom>
          <a:noFill/>
          <a:ln>
            <a:noFill/>
          </a:ln>
        </p:spPr>
      </p:pic>
      <p:sp>
        <p:nvSpPr>
          <p:cNvPr id="612" name="Google Shape;612;p51"/>
          <p:cNvSpPr/>
          <p:nvPr/>
        </p:nvSpPr>
        <p:spPr>
          <a:xfrm>
            <a:off x="3357425" y="621222"/>
            <a:ext cx="495900" cy="495900"/>
          </a:xfrm>
          <a:prstGeom prst="donut">
            <a:avLst>
              <a:gd name="adj" fmla="val 58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1"/>
          <p:cNvSpPr/>
          <p:nvPr/>
        </p:nvSpPr>
        <p:spPr>
          <a:xfrm>
            <a:off x="1027000" y="900750"/>
            <a:ext cx="3245700" cy="3342000"/>
          </a:xfrm>
          <a:prstGeom prst="roundRect">
            <a:avLst>
              <a:gd name="adj" fmla="val 8257"/>
            </a:avLst>
          </a:prstGeom>
          <a:solidFill>
            <a:schemeClr val="accent3"/>
          </a:solidFill>
          <a:ln w="9525" cap="flat" cmpd="sng">
            <a:solidFill>
              <a:schemeClr val="dk1"/>
            </a:solidFill>
            <a:prstDash val="solid"/>
            <a:round/>
            <a:headEnd type="none" w="sm" len="sm"/>
            <a:tailEnd type="none" w="sm" len="sm"/>
          </a:ln>
          <a:effectLst>
            <a:outerShdw dist="76200" dir="30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1"/>
          <p:cNvSpPr txBox="1">
            <a:spLocks noGrp="1"/>
          </p:cNvSpPr>
          <p:nvPr>
            <p:ph type="title"/>
          </p:nvPr>
        </p:nvSpPr>
        <p:spPr>
          <a:xfrm>
            <a:off x="1261000" y="1470600"/>
            <a:ext cx="2777700" cy="22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
        <p:nvSpPr>
          <p:cNvPr id="615" name="Google Shape;615;p51"/>
          <p:cNvSpPr/>
          <p:nvPr/>
        </p:nvSpPr>
        <p:spPr>
          <a:xfrm>
            <a:off x="3853325" y="1204312"/>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6" name="Google Shape;616;p51"/>
          <p:cNvPicPr preferRelativeResize="0"/>
          <p:nvPr/>
        </p:nvPicPr>
        <p:blipFill>
          <a:blip r:embed="rId5">
            <a:alphaModFix/>
          </a:blip>
          <a:stretch>
            <a:fillRect/>
          </a:stretch>
        </p:blipFill>
        <p:spPr>
          <a:xfrm>
            <a:off x="612300" y="3164737"/>
            <a:ext cx="802949" cy="802949"/>
          </a:xfrm>
          <a:prstGeom prst="rect">
            <a:avLst/>
          </a:prstGeom>
          <a:noFill/>
          <a:ln>
            <a:noFill/>
          </a:ln>
        </p:spPr>
      </p:pic>
      <p:sp>
        <p:nvSpPr>
          <p:cNvPr id="617" name="Google Shape;617;p51"/>
          <p:cNvSpPr/>
          <p:nvPr/>
        </p:nvSpPr>
        <p:spPr>
          <a:xfrm>
            <a:off x="1221075" y="3590662"/>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52"/>
          <p:cNvSpPr txBox="1">
            <a:spLocks noGrp="1"/>
          </p:cNvSpPr>
          <p:nvPr>
            <p:ph type="title"/>
          </p:nvPr>
        </p:nvSpPr>
        <p:spPr>
          <a:xfrm>
            <a:off x="4678700" y="1320600"/>
            <a:ext cx="3646200" cy="170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 IMAGE REINFORCES THE CONCEPT</a:t>
            </a:r>
            <a:endParaRPr/>
          </a:p>
        </p:txBody>
      </p:sp>
      <p:sp>
        <p:nvSpPr>
          <p:cNvPr id="623" name="Google Shape;623;p52"/>
          <p:cNvSpPr txBox="1">
            <a:spLocks noGrp="1"/>
          </p:cNvSpPr>
          <p:nvPr>
            <p:ph type="body" idx="1"/>
          </p:nvPr>
        </p:nvSpPr>
        <p:spPr>
          <a:xfrm>
            <a:off x="4678700" y="3021600"/>
            <a:ext cx="3646200" cy="80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Images reveal large amounts of data, so remember: use an image instead of a long text. Your audience will appreciate it</a:t>
            </a:r>
            <a:endParaRPr/>
          </a:p>
        </p:txBody>
      </p:sp>
      <p:pic>
        <p:nvPicPr>
          <p:cNvPr id="624" name="Google Shape;624;p52"/>
          <p:cNvPicPr preferRelativeResize="0">
            <a:picLocks noGrp="1"/>
          </p:cNvPicPr>
          <p:nvPr>
            <p:ph type="pic" idx="2"/>
          </p:nvPr>
        </p:nvPicPr>
        <p:blipFill rotWithShape="1">
          <a:blip r:embed="rId3">
            <a:alphaModFix/>
          </a:blip>
          <a:srcRect l="51964" t="5809" b="19995"/>
          <a:stretch/>
        </p:blipFill>
        <p:spPr>
          <a:xfrm>
            <a:off x="1027000" y="900750"/>
            <a:ext cx="3245700" cy="3342000"/>
          </a:xfrm>
          <a:prstGeom prst="roundRect">
            <a:avLst>
              <a:gd name="adj" fmla="val 8302"/>
            </a:avLst>
          </a:prstGeom>
        </p:spPr>
      </p:pic>
      <p:pic>
        <p:nvPicPr>
          <p:cNvPr id="625" name="Google Shape;625;p52"/>
          <p:cNvPicPr preferRelativeResize="0"/>
          <p:nvPr/>
        </p:nvPicPr>
        <p:blipFill>
          <a:blip r:embed="rId4">
            <a:alphaModFix/>
          </a:blip>
          <a:stretch>
            <a:fillRect/>
          </a:stretch>
        </p:blipFill>
        <p:spPr>
          <a:xfrm>
            <a:off x="7312350" y="961687"/>
            <a:ext cx="802949" cy="802949"/>
          </a:xfrm>
          <a:prstGeom prst="rect">
            <a:avLst/>
          </a:prstGeom>
          <a:noFill/>
          <a:ln>
            <a:noFill/>
          </a:ln>
        </p:spPr>
      </p:pic>
      <p:sp>
        <p:nvSpPr>
          <p:cNvPr id="626" name="Google Shape;626;p52"/>
          <p:cNvSpPr/>
          <p:nvPr/>
        </p:nvSpPr>
        <p:spPr>
          <a:xfrm>
            <a:off x="7226450" y="900750"/>
            <a:ext cx="323700" cy="323700"/>
          </a:xfrm>
          <a:prstGeom prst="donut">
            <a:avLst>
              <a:gd name="adj" fmla="val 1040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27" name="Google Shape;627;p52"/>
          <p:cNvPicPr preferRelativeResize="0"/>
          <p:nvPr/>
        </p:nvPicPr>
        <p:blipFill>
          <a:blip r:embed="rId5">
            <a:alphaModFix/>
          </a:blip>
          <a:stretch>
            <a:fillRect/>
          </a:stretch>
        </p:blipFill>
        <p:spPr>
          <a:xfrm>
            <a:off x="600075" y="2753675"/>
            <a:ext cx="802949" cy="802949"/>
          </a:xfrm>
          <a:prstGeom prst="rect">
            <a:avLst/>
          </a:prstGeom>
          <a:noFill/>
          <a:ln>
            <a:noFill/>
          </a:ln>
        </p:spPr>
      </p:pic>
      <p:sp>
        <p:nvSpPr>
          <p:cNvPr id="628" name="Google Shape;628;p52"/>
          <p:cNvSpPr/>
          <p:nvPr/>
        </p:nvSpPr>
        <p:spPr>
          <a:xfrm>
            <a:off x="8115300" y="721662"/>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2"/>
          <p:cNvSpPr/>
          <p:nvPr/>
        </p:nvSpPr>
        <p:spPr>
          <a:xfrm>
            <a:off x="1129275" y="2697912"/>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2"/>
          <p:cNvSpPr/>
          <p:nvPr/>
        </p:nvSpPr>
        <p:spPr>
          <a:xfrm>
            <a:off x="625550" y="2275212"/>
            <a:ext cx="179100" cy="179100"/>
          </a:xfrm>
          <a:prstGeom prst="donut">
            <a:avLst>
              <a:gd name="adj" fmla="val 1470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53"/>
          <p:cNvPicPr preferRelativeResize="0"/>
          <p:nvPr/>
        </p:nvPicPr>
        <p:blipFill>
          <a:blip r:embed="rId3">
            <a:alphaModFix/>
          </a:blip>
          <a:stretch>
            <a:fillRect/>
          </a:stretch>
        </p:blipFill>
        <p:spPr>
          <a:xfrm>
            <a:off x="1382625" y="1195350"/>
            <a:ext cx="802949" cy="802949"/>
          </a:xfrm>
          <a:prstGeom prst="rect">
            <a:avLst/>
          </a:prstGeom>
          <a:noFill/>
          <a:ln>
            <a:noFill/>
          </a:ln>
        </p:spPr>
      </p:pic>
      <p:pic>
        <p:nvPicPr>
          <p:cNvPr id="636" name="Google Shape;636;p53"/>
          <p:cNvPicPr preferRelativeResize="0"/>
          <p:nvPr/>
        </p:nvPicPr>
        <p:blipFill>
          <a:blip r:embed="rId4">
            <a:alphaModFix/>
          </a:blip>
          <a:stretch>
            <a:fillRect/>
          </a:stretch>
        </p:blipFill>
        <p:spPr>
          <a:xfrm>
            <a:off x="7012300" y="3141888"/>
            <a:ext cx="802949" cy="802949"/>
          </a:xfrm>
          <a:prstGeom prst="rect">
            <a:avLst/>
          </a:prstGeom>
          <a:noFill/>
          <a:ln>
            <a:noFill/>
          </a:ln>
        </p:spPr>
      </p:pic>
      <p:sp>
        <p:nvSpPr>
          <p:cNvPr id="637" name="Google Shape;637;p53"/>
          <p:cNvSpPr/>
          <p:nvPr/>
        </p:nvSpPr>
        <p:spPr>
          <a:xfrm>
            <a:off x="1790400" y="3061649"/>
            <a:ext cx="55632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3"/>
          <p:cNvSpPr txBox="1">
            <a:spLocks noGrp="1"/>
          </p:cNvSpPr>
          <p:nvPr>
            <p:ph type="title"/>
          </p:nvPr>
        </p:nvSpPr>
        <p:spPr>
          <a:xfrm>
            <a:off x="1790400" y="1195350"/>
            <a:ext cx="5563200" cy="179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150,000</a:t>
            </a:r>
            <a:endParaRPr/>
          </a:p>
        </p:txBody>
      </p:sp>
      <p:sp>
        <p:nvSpPr>
          <p:cNvPr id="639" name="Google Shape;639;p53"/>
          <p:cNvSpPr txBox="1">
            <a:spLocks noGrp="1"/>
          </p:cNvSpPr>
          <p:nvPr>
            <p:ph type="subTitle" idx="1"/>
          </p:nvPr>
        </p:nvSpPr>
        <p:spPr>
          <a:xfrm>
            <a:off x="2237700" y="3079062"/>
            <a:ext cx="4668600" cy="42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640" name="Google Shape;640;p53"/>
          <p:cNvSpPr/>
          <p:nvPr/>
        </p:nvSpPr>
        <p:spPr>
          <a:xfrm>
            <a:off x="2237700" y="940050"/>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3"/>
          <p:cNvSpPr/>
          <p:nvPr/>
        </p:nvSpPr>
        <p:spPr>
          <a:xfrm>
            <a:off x="1165525" y="1510450"/>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3"/>
          <p:cNvSpPr/>
          <p:nvPr/>
        </p:nvSpPr>
        <p:spPr>
          <a:xfrm>
            <a:off x="7659200" y="3279150"/>
            <a:ext cx="247200" cy="247200"/>
          </a:xfrm>
          <a:prstGeom prst="donut">
            <a:avLst>
              <a:gd name="adj" fmla="val 1243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3"/>
          <p:cNvSpPr/>
          <p:nvPr/>
        </p:nvSpPr>
        <p:spPr>
          <a:xfrm>
            <a:off x="6770625" y="3944825"/>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54"/>
          <p:cNvSpPr/>
          <p:nvPr/>
        </p:nvSpPr>
        <p:spPr>
          <a:xfrm>
            <a:off x="4572200" y="3502638"/>
            <a:ext cx="38571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4"/>
          <p:cNvSpPr/>
          <p:nvPr/>
        </p:nvSpPr>
        <p:spPr>
          <a:xfrm>
            <a:off x="715100" y="1876363"/>
            <a:ext cx="38571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4"/>
          <p:cNvSpPr txBox="1">
            <a:spLocks noGrp="1"/>
          </p:cNvSpPr>
          <p:nvPr>
            <p:ph type="title"/>
          </p:nvPr>
        </p:nvSpPr>
        <p:spPr>
          <a:xfrm>
            <a:off x="715100" y="921763"/>
            <a:ext cx="3857100" cy="95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333,000</a:t>
            </a:r>
            <a:endParaRPr/>
          </a:p>
        </p:txBody>
      </p:sp>
      <p:sp>
        <p:nvSpPr>
          <p:cNvPr id="651" name="Google Shape;651;p54"/>
          <p:cNvSpPr txBox="1">
            <a:spLocks noGrp="1"/>
          </p:cNvSpPr>
          <p:nvPr>
            <p:ph type="subTitle" idx="1"/>
          </p:nvPr>
        </p:nvSpPr>
        <p:spPr>
          <a:xfrm>
            <a:off x="990500" y="1909213"/>
            <a:ext cx="33063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652" name="Google Shape;652;p54"/>
          <p:cNvSpPr txBox="1">
            <a:spLocks noGrp="1"/>
          </p:cNvSpPr>
          <p:nvPr>
            <p:ph type="title" idx="2"/>
          </p:nvPr>
        </p:nvSpPr>
        <p:spPr>
          <a:xfrm>
            <a:off x="4572200" y="2548038"/>
            <a:ext cx="3857100" cy="95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386,000 km</a:t>
            </a:r>
            <a:endParaRPr/>
          </a:p>
        </p:txBody>
      </p:sp>
      <p:sp>
        <p:nvSpPr>
          <p:cNvPr id="653" name="Google Shape;653;p54"/>
          <p:cNvSpPr txBox="1">
            <a:spLocks noGrp="1"/>
          </p:cNvSpPr>
          <p:nvPr>
            <p:ph type="subTitle" idx="3"/>
          </p:nvPr>
        </p:nvSpPr>
        <p:spPr>
          <a:xfrm>
            <a:off x="4847600" y="3535488"/>
            <a:ext cx="33063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pic>
        <p:nvPicPr>
          <p:cNvPr id="654" name="Google Shape;654;p54"/>
          <p:cNvPicPr preferRelativeResize="0"/>
          <p:nvPr/>
        </p:nvPicPr>
        <p:blipFill>
          <a:blip r:embed="rId3">
            <a:alphaModFix/>
          </a:blip>
          <a:stretch>
            <a:fillRect/>
          </a:stretch>
        </p:blipFill>
        <p:spPr>
          <a:xfrm>
            <a:off x="6256825" y="1200625"/>
            <a:ext cx="802949" cy="802949"/>
          </a:xfrm>
          <a:prstGeom prst="rect">
            <a:avLst/>
          </a:prstGeom>
          <a:noFill/>
          <a:ln>
            <a:noFill/>
          </a:ln>
        </p:spPr>
      </p:pic>
      <p:pic>
        <p:nvPicPr>
          <p:cNvPr id="655" name="Google Shape;655;p54"/>
          <p:cNvPicPr preferRelativeResize="0"/>
          <p:nvPr/>
        </p:nvPicPr>
        <p:blipFill>
          <a:blip r:embed="rId4">
            <a:alphaModFix/>
          </a:blip>
          <a:stretch>
            <a:fillRect/>
          </a:stretch>
        </p:blipFill>
        <p:spPr>
          <a:xfrm>
            <a:off x="1781700" y="3422700"/>
            <a:ext cx="802949" cy="802949"/>
          </a:xfrm>
          <a:prstGeom prst="rect">
            <a:avLst/>
          </a:prstGeom>
          <a:noFill/>
          <a:ln>
            <a:noFill/>
          </a:ln>
        </p:spPr>
      </p:pic>
      <p:sp>
        <p:nvSpPr>
          <p:cNvPr id="656" name="Google Shape;656;p54"/>
          <p:cNvSpPr/>
          <p:nvPr/>
        </p:nvSpPr>
        <p:spPr>
          <a:xfrm>
            <a:off x="1633200" y="3422712"/>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4"/>
          <p:cNvSpPr/>
          <p:nvPr/>
        </p:nvSpPr>
        <p:spPr>
          <a:xfrm>
            <a:off x="2910550" y="3243612"/>
            <a:ext cx="179100" cy="179100"/>
          </a:xfrm>
          <a:prstGeom prst="donut">
            <a:avLst>
              <a:gd name="adj" fmla="val 1470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4"/>
          <p:cNvSpPr/>
          <p:nvPr/>
        </p:nvSpPr>
        <p:spPr>
          <a:xfrm>
            <a:off x="5933375" y="945712"/>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4"/>
          <p:cNvSpPr/>
          <p:nvPr/>
        </p:nvSpPr>
        <p:spPr>
          <a:xfrm>
            <a:off x="6894375" y="1539712"/>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pic>
        <p:nvPicPr>
          <p:cNvPr id="664" name="Google Shape;664;p55"/>
          <p:cNvPicPr preferRelativeResize="0"/>
          <p:nvPr/>
        </p:nvPicPr>
        <p:blipFill>
          <a:blip r:embed="rId3">
            <a:alphaModFix/>
          </a:blip>
          <a:stretch>
            <a:fillRect/>
          </a:stretch>
        </p:blipFill>
        <p:spPr>
          <a:xfrm>
            <a:off x="1381375" y="3500325"/>
            <a:ext cx="802949" cy="802949"/>
          </a:xfrm>
          <a:prstGeom prst="rect">
            <a:avLst/>
          </a:prstGeom>
          <a:noFill/>
          <a:ln>
            <a:noFill/>
          </a:ln>
        </p:spPr>
      </p:pic>
      <p:pic>
        <p:nvPicPr>
          <p:cNvPr id="665" name="Google Shape;665;p55"/>
          <p:cNvPicPr preferRelativeResize="0"/>
          <p:nvPr/>
        </p:nvPicPr>
        <p:blipFill>
          <a:blip r:embed="rId4">
            <a:alphaModFix/>
          </a:blip>
          <a:stretch>
            <a:fillRect/>
          </a:stretch>
        </p:blipFill>
        <p:spPr>
          <a:xfrm>
            <a:off x="7513000" y="848187"/>
            <a:ext cx="802949" cy="802949"/>
          </a:xfrm>
          <a:prstGeom prst="rect">
            <a:avLst/>
          </a:prstGeom>
          <a:noFill/>
          <a:ln>
            <a:noFill/>
          </a:ln>
        </p:spPr>
      </p:pic>
      <p:sp>
        <p:nvSpPr>
          <p:cNvPr id="666" name="Google Shape;666;p55"/>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grpSp>
        <p:nvGrpSpPr>
          <p:cNvPr id="667" name="Google Shape;667;p55"/>
          <p:cNvGrpSpPr/>
          <p:nvPr/>
        </p:nvGrpSpPr>
        <p:grpSpPr>
          <a:xfrm>
            <a:off x="976836" y="1735740"/>
            <a:ext cx="4207438" cy="2241456"/>
            <a:chOff x="233350" y="949250"/>
            <a:chExt cx="7137300" cy="3802300"/>
          </a:xfrm>
        </p:grpSpPr>
        <p:sp>
          <p:nvSpPr>
            <p:cNvPr id="668" name="Google Shape;668;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 name="Google Shape;719;p55"/>
          <p:cNvSpPr/>
          <p:nvPr/>
        </p:nvSpPr>
        <p:spPr>
          <a:xfrm>
            <a:off x="5574264" y="2111725"/>
            <a:ext cx="2592900" cy="464700"/>
          </a:xfrm>
          <a:prstGeom prst="roundRect">
            <a:avLst>
              <a:gd name="adj" fmla="val 45750"/>
            </a:avLst>
          </a:prstGeom>
          <a:solidFill>
            <a:srgbClr val="F8F7F5"/>
          </a:solidFill>
          <a:ln w="9525" cap="flat" cmpd="sng">
            <a:solidFill>
              <a:srgbClr val="00004A"/>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txBox="1"/>
          <p:nvPr/>
        </p:nvSpPr>
        <p:spPr>
          <a:xfrm>
            <a:off x="5574264" y="2603875"/>
            <a:ext cx="2592900" cy="102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Venus has a beautiful name and is the second planet from the Sun. It’s hot and has a poisonous atmosphere</a:t>
            </a:r>
            <a:endParaRPr>
              <a:solidFill>
                <a:schemeClr val="dk1"/>
              </a:solidFill>
              <a:latin typeface="Outfit Medium"/>
              <a:ea typeface="Outfit Medium"/>
              <a:cs typeface="Outfit Medium"/>
              <a:sym typeface="Outfit Medium"/>
            </a:endParaRPr>
          </a:p>
        </p:txBody>
      </p:sp>
      <p:sp>
        <p:nvSpPr>
          <p:cNvPr id="721" name="Google Shape;721;p55"/>
          <p:cNvSpPr txBox="1"/>
          <p:nvPr/>
        </p:nvSpPr>
        <p:spPr>
          <a:xfrm>
            <a:off x="5772504" y="2084275"/>
            <a:ext cx="21963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Venus</a:t>
            </a:r>
            <a:endParaRPr sz="2200">
              <a:solidFill>
                <a:schemeClr val="dk1"/>
              </a:solidFill>
              <a:latin typeface="Outfit Black"/>
              <a:ea typeface="Outfit Black"/>
              <a:cs typeface="Outfit Black"/>
              <a:sym typeface="Outfit Black"/>
            </a:endParaRPr>
          </a:p>
        </p:txBody>
      </p:sp>
      <p:sp>
        <p:nvSpPr>
          <p:cNvPr id="722" name="Google Shape;722;p55"/>
          <p:cNvSpPr/>
          <p:nvPr/>
        </p:nvSpPr>
        <p:spPr>
          <a:xfrm>
            <a:off x="2867139" y="3027613"/>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1798464" y="2332538"/>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1694189" y="3204913"/>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3762564" y="2197063"/>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4573214" y="3561138"/>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780514" y="2332538"/>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2603214" y="2084263"/>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411239" y="2426563"/>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1317364" y="2679163"/>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2090639" y="3561138"/>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8044375" y="1327425"/>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6928875" y="970000"/>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56"/>
          <p:cNvSpPr/>
          <p:nvPr/>
        </p:nvSpPr>
        <p:spPr>
          <a:xfrm>
            <a:off x="2367300" y="3836200"/>
            <a:ext cx="4409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6"/>
          <p:cNvSpPr txBox="1">
            <a:spLocks noGrp="1"/>
          </p:cNvSpPr>
          <p:nvPr>
            <p:ph type="title"/>
          </p:nvPr>
        </p:nvSpPr>
        <p:spPr>
          <a:xfrm>
            <a:off x="2367300" y="1510300"/>
            <a:ext cx="4409400" cy="22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PRODUCTION, SALES &amp; MARKETING</a:t>
            </a:r>
            <a:endParaRPr/>
          </a:p>
        </p:txBody>
      </p:sp>
      <p:sp>
        <p:nvSpPr>
          <p:cNvPr id="740" name="Google Shape;740;p56"/>
          <p:cNvSpPr txBox="1">
            <a:spLocks noGrp="1"/>
          </p:cNvSpPr>
          <p:nvPr>
            <p:ph type="title" idx="2"/>
          </p:nvPr>
        </p:nvSpPr>
        <p:spPr>
          <a:xfrm>
            <a:off x="2367300" y="535000"/>
            <a:ext cx="4409400" cy="11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41" name="Google Shape;741;p56"/>
          <p:cNvSpPr txBox="1">
            <a:spLocks noGrp="1"/>
          </p:cNvSpPr>
          <p:nvPr>
            <p:ph type="subTitle" idx="1"/>
          </p:nvPr>
        </p:nvSpPr>
        <p:spPr>
          <a:xfrm>
            <a:off x="2521500" y="3853600"/>
            <a:ext cx="4101000" cy="42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pic>
        <p:nvPicPr>
          <p:cNvPr id="742" name="Google Shape;742;p56"/>
          <p:cNvPicPr preferRelativeResize="0"/>
          <p:nvPr/>
        </p:nvPicPr>
        <p:blipFill>
          <a:blip r:embed="rId3">
            <a:alphaModFix/>
          </a:blip>
          <a:stretch>
            <a:fillRect/>
          </a:stretch>
        </p:blipFill>
        <p:spPr>
          <a:xfrm>
            <a:off x="992250" y="2207000"/>
            <a:ext cx="802949" cy="802949"/>
          </a:xfrm>
          <a:prstGeom prst="rect">
            <a:avLst/>
          </a:prstGeom>
          <a:noFill/>
          <a:ln>
            <a:noFill/>
          </a:ln>
        </p:spPr>
      </p:pic>
      <p:pic>
        <p:nvPicPr>
          <p:cNvPr id="743" name="Google Shape;743;p56"/>
          <p:cNvPicPr preferRelativeResize="0"/>
          <p:nvPr/>
        </p:nvPicPr>
        <p:blipFill>
          <a:blip r:embed="rId4">
            <a:alphaModFix/>
          </a:blip>
          <a:stretch>
            <a:fillRect/>
          </a:stretch>
        </p:blipFill>
        <p:spPr>
          <a:xfrm>
            <a:off x="7418025" y="1768800"/>
            <a:ext cx="802949" cy="802949"/>
          </a:xfrm>
          <a:prstGeom prst="rect">
            <a:avLst/>
          </a:prstGeom>
          <a:noFill/>
          <a:ln>
            <a:noFill/>
          </a:ln>
        </p:spPr>
      </p:pic>
      <p:sp>
        <p:nvSpPr>
          <p:cNvPr id="744" name="Google Shape;744;p56"/>
          <p:cNvSpPr/>
          <p:nvPr/>
        </p:nvSpPr>
        <p:spPr>
          <a:xfrm>
            <a:off x="940125" y="2133550"/>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6"/>
          <p:cNvSpPr/>
          <p:nvPr/>
        </p:nvSpPr>
        <p:spPr>
          <a:xfrm>
            <a:off x="7077475" y="1165700"/>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6"/>
          <p:cNvSpPr/>
          <p:nvPr/>
        </p:nvSpPr>
        <p:spPr>
          <a:xfrm>
            <a:off x="1668250" y="3340950"/>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6"/>
          <p:cNvSpPr/>
          <p:nvPr/>
        </p:nvSpPr>
        <p:spPr>
          <a:xfrm>
            <a:off x="7897275" y="1670225"/>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57"/>
          <p:cNvSpPr/>
          <p:nvPr/>
        </p:nvSpPr>
        <p:spPr>
          <a:xfrm>
            <a:off x="7813500" y="2909275"/>
            <a:ext cx="323700" cy="323700"/>
          </a:xfrm>
          <a:prstGeom prst="donut">
            <a:avLst>
              <a:gd name="adj" fmla="val 1040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53" name="Google Shape;753;p57"/>
          <p:cNvPicPr preferRelativeResize="0"/>
          <p:nvPr/>
        </p:nvPicPr>
        <p:blipFill>
          <a:blip r:embed="rId3">
            <a:alphaModFix/>
          </a:blip>
          <a:stretch>
            <a:fillRect/>
          </a:stretch>
        </p:blipFill>
        <p:spPr>
          <a:xfrm>
            <a:off x="1152775" y="535000"/>
            <a:ext cx="802949" cy="802949"/>
          </a:xfrm>
          <a:prstGeom prst="rect">
            <a:avLst/>
          </a:prstGeom>
          <a:noFill/>
          <a:ln>
            <a:noFill/>
          </a:ln>
        </p:spPr>
      </p:pic>
      <p:sp>
        <p:nvSpPr>
          <p:cNvPr id="754" name="Google Shape;754;p57"/>
          <p:cNvSpPr/>
          <p:nvPr/>
        </p:nvSpPr>
        <p:spPr>
          <a:xfrm>
            <a:off x="1091938" y="1621550"/>
            <a:ext cx="2070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7"/>
          <p:cNvSpPr/>
          <p:nvPr/>
        </p:nvSpPr>
        <p:spPr>
          <a:xfrm>
            <a:off x="1091938" y="3081350"/>
            <a:ext cx="2070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7"/>
          <p:cNvSpPr/>
          <p:nvPr/>
        </p:nvSpPr>
        <p:spPr>
          <a:xfrm>
            <a:off x="3537040" y="1621550"/>
            <a:ext cx="2070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7"/>
          <p:cNvSpPr/>
          <p:nvPr/>
        </p:nvSpPr>
        <p:spPr>
          <a:xfrm>
            <a:off x="3537040" y="3081350"/>
            <a:ext cx="2070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7"/>
          <p:cNvSpPr/>
          <p:nvPr/>
        </p:nvSpPr>
        <p:spPr>
          <a:xfrm>
            <a:off x="5982025" y="1621550"/>
            <a:ext cx="2070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7"/>
          <p:cNvSpPr/>
          <p:nvPr/>
        </p:nvSpPr>
        <p:spPr>
          <a:xfrm>
            <a:off x="5982025" y="3081350"/>
            <a:ext cx="2070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7"/>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MATERIALS &amp; CAPABILITIES</a:t>
            </a:r>
            <a:endParaRPr/>
          </a:p>
        </p:txBody>
      </p:sp>
      <p:sp>
        <p:nvSpPr>
          <p:cNvPr id="761" name="Google Shape;761;p57"/>
          <p:cNvSpPr txBox="1">
            <a:spLocks noGrp="1"/>
          </p:cNvSpPr>
          <p:nvPr>
            <p:ph type="subTitle" idx="1"/>
          </p:nvPr>
        </p:nvSpPr>
        <p:spPr>
          <a:xfrm>
            <a:off x="1092063" y="2113700"/>
            <a:ext cx="20700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762" name="Google Shape;762;p57"/>
          <p:cNvSpPr txBox="1">
            <a:spLocks noGrp="1"/>
          </p:cNvSpPr>
          <p:nvPr>
            <p:ph type="subTitle" idx="2"/>
          </p:nvPr>
        </p:nvSpPr>
        <p:spPr>
          <a:xfrm>
            <a:off x="1250347" y="1594100"/>
            <a:ext cx="17535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63" name="Google Shape;763;p57"/>
          <p:cNvSpPr txBox="1">
            <a:spLocks noGrp="1"/>
          </p:cNvSpPr>
          <p:nvPr>
            <p:ph type="subTitle" idx="3"/>
          </p:nvPr>
        </p:nvSpPr>
        <p:spPr>
          <a:xfrm>
            <a:off x="1092063" y="3573500"/>
            <a:ext cx="20700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764" name="Google Shape;764;p57"/>
          <p:cNvSpPr txBox="1">
            <a:spLocks noGrp="1"/>
          </p:cNvSpPr>
          <p:nvPr>
            <p:ph type="subTitle" idx="4"/>
          </p:nvPr>
        </p:nvSpPr>
        <p:spPr>
          <a:xfrm>
            <a:off x="1250347" y="3053900"/>
            <a:ext cx="17535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765" name="Google Shape;765;p57"/>
          <p:cNvSpPr txBox="1">
            <a:spLocks noGrp="1"/>
          </p:cNvSpPr>
          <p:nvPr>
            <p:ph type="subTitle" idx="5"/>
          </p:nvPr>
        </p:nvSpPr>
        <p:spPr>
          <a:xfrm>
            <a:off x="3537040" y="2113700"/>
            <a:ext cx="20700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66" name="Google Shape;766;p57"/>
          <p:cNvSpPr txBox="1">
            <a:spLocks noGrp="1"/>
          </p:cNvSpPr>
          <p:nvPr>
            <p:ph type="subTitle" idx="6"/>
          </p:nvPr>
        </p:nvSpPr>
        <p:spPr>
          <a:xfrm>
            <a:off x="3695290" y="1594100"/>
            <a:ext cx="17535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67" name="Google Shape;767;p57"/>
          <p:cNvSpPr txBox="1">
            <a:spLocks noGrp="1"/>
          </p:cNvSpPr>
          <p:nvPr>
            <p:ph type="subTitle" idx="7"/>
          </p:nvPr>
        </p:nvSpPr>
        <p:spPr>
          <a:xfrm>
            <a:off x="3537040" y="3573500"/>
            <a:ext cx="20700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768" name="Google Shape;768;p57"/>
          <p:cNvSpPr txBox="1">
            <a:spLocks noGrp="1"/>
          </p:cNvSpPr>
          <p:nvPr>
            <p:ph type="subTitle" idx="8"/>
          </p:nvPr>
        </p:nvSpPr>
        <p:spPr>
          <a:xfrm>
            <a:off x="3695290" y="3053900"/>
            <a:ext cx="17535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769" name="Google Shape;769;p57"/>
          <p:cNvSpPr txBox="1">
            <a:spLocks noGrp="1"/>
          </p:cNvSpPr>
          <p:nvPr>
            <p:ph type="subTitle" idx="9"/>
          </p:nvPr>
        </p:nvSpPr>
        <p:spPr>
          <a:xfrm>
            <a:off x="5982161" y="2113700"/>
            <a:ext cx="20700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770" name="Google Shape;770;p57"/>
          <p:cNvSpPr txBox="1">
            <a:spLocks noGrp="1"/>
          </p:cNvSpPr>
          <p:nvPr>
            <p:ph type="subTitle" idx="13"/>
          </p:nvPr>
        </p:nvSpPr>
        <p:spPr>
          <a:xfrm>
            <a:off x="6140435" y="1594100"/>
            <a:ext cx="17535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71" name="Google Shape;771;p57"/>
          <p:cNvSpPr txBox="1">
            <a:spLocks noGrp="1"/>
          </p:cNvSpPr>
          <p:nvPr>
            <p:ph type="subTitle" idx="14"/>
          </p:nvPr>
        </p:nvSpPr>
        <p:spPr>
          <a:xfrm>
            <a:off x="5982159" y="3573500"/>
            <a:ext cx="20700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772" name="Google Shape;772;p57"/>
          <p:cNvSpPr txBox="1">
            <a:spLocks noGrp="1"/>
          </p:cNvSpPr>
          <p:nvPr>
            <p:ph type="subTitle" idx="15"/>
          </p:nvPr>
        </p:nvSpPr>
        <p:spPr>
          <a:xfrm>
            <a:off x="6140435" y="3053900"/>
            <a:ext cx="17535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773" name="Google Shape;773;p57"/>
          <p:cNvSpPr/>
          <p:nvPr/>
        </p:nvSpPr>
        <p:spPr>
          <a:xfrm>
            <a:off x="1003150" y="971400"/>
            <a:ext cx="247200" cy="247200"/>
          </a:xfrm>
          <a:prstGeom prst="donut">
            <a:avLst>
              <a:gd name="adj" fmla="val 1243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8287200" y="3502625"/>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pic>
        <p:nvPicPr>
          <p:cNvPr id="779" name="Google Shape;779;p58"/>
          <p:cNvPicPr preferRelativeResize="0"/>
          <p:nvPr/>
        </p:nvPicPr>
        <p:blipFill>
          <a:blip r:embed="rId3">
            <a:alphaModFix/>
          </a:blip>
          <a:stretch>
            <a:fillRect/>
          </a:stretch>
        </p:blipFill>
        <p:spPr>
          <a:xfrm>
            <a:off x="853700" y="1096950"/>
            <a:ext cx="802949" cy="802949"/>
          </a:xfrm>
          <a:prstGeom prst="rect">
            <a:avLst/>
          </a:prstGeom>
          <a:noFill/>
          <a:ln>
            <a:noFill/>
          </a:ln>
        </p:spPr>
      </p:pic>
      <p:sp>
        <p:nvSpPr>
          <p:cNvPr id="780" name="Google Shape;780;p58"/>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TIMELINE</a:t>
            </a:r>
            <a:endParaRPr/>
          </a:p>
        </p:txBody>
      </p:sp>
      <p:sp>
        <p:nvSpPr>
          <p:cNvPr id="781" name="Google Shape;781;p58"/>
          <p:cNvSpPr/>
          <p:nvPr/>
        </p:nvSpPr>
        <p:spPr>
          <a:xfrm>
            <a:off x="715109" y="2841750"/>
            <a:ext cx="18144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Venus is the second planet from the Sun</a:t>
            </a:r>
            <a:endParaRPr>
              <a:solidFill>
                <a:schemeClr val="dk1"/>
              </a:solidFill>
              <a:latin typeface="Outfit Medium"/>
              <a:ea typeface="Outfit Medium"/>
              <a:cs typeface="Outfit Medium"/>
              <a:sym typeface="Outfit Medium"/>
            </a:endParaRPr>
          </a:p>
        </p:txBody>
      </p:sp>
      <p:cxnSp>
        <p:nvCxnSpPr>
          <p:cNvPr id="782" name="Google Shape;782;p58"/>
          <p:cNvCxnSpPr>
            <a:endCxn id="781" idx="0"/>
          </p:cNvCxnSpPr>
          <p:nvPr/>
        </p:nvCxnSpPr>
        <p:spPr>
          <a:xfrm>
            <a:off x="1622309" y="2699550"/>
            <a:ext cx="0" cy="142200"/>
          </a:xfrm>
          <a:prstGeom prst="straightConnector1">
            <a:avLst/>
          </a:prstGeom>
          <a:noFill/>
          <a:ln w="9525" cap="flat" cmpd="sng">
            <a:solidFill>
              <a:schemeClr val="dk1"/>
            </a:solidFill>
            <a:prstDash val="dash"/>
            <a:round/>
            <a:headEnd type="none" w="med" len="med"/>
            <a:tailEnd type="none" w="med" len="med"/>
          </a:ln>
        </p:spPr>
      </p:cxnSp>
      <p:sp>
        <p:nvSpPr>
          <p:cNvPr id="783" name="Google Shape;783;p58"/>
          <p:cNvSpPr/>
          <p:nvPr/>
        </p:nvSpPr>
        <p:spPr>
          <a:xfrm>
            <a:off x="715109" y="2207404"/>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8"/>
          <p:cNvSpPr txBox="1"/>
          <p:nvPr/>
        </p:nvSpPr>
        <p:spPr>
          <a:xfrm>
            <a:off x="853709" y="2179954"/>
            <a:ext cx="15372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Venus</a:t>
            </a:r>
            <a:endParaRPr sz="2200">
              <a:solidFill>
                <a:schemeClr val="dk1"/>
              </a:solidFill>
              <a:latin typeface="Outfit Black"/>
              <a:ea typeface="Outfit Black"/>
              <a:cs typeface="Outfit Black"/>
              <a:sym typeface="Outfit Black"/>
            </a:endParaRPr>
          </a:p>
        </p:txBody>
      </p:sp>
      <p:sp>
        <p:nvSpPr>
          <p:cNvPr id="785" name="Google Shape;785;p58"/>
          <p:cNvSpPr/>
          <p:nvPr/>
        </p:nvSpPr>
        <p:spPr>
          <a:xfrm>
            <a:off x="2681570" y="2841750"/>
            <a:ext cx="18144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Jupiter is the biggest planet of them all</a:t>
            </a:r>
            <a:endParaRPr>
              <a:solidFill>
                <a:schemeClr val="dk1"/>
              </a:solidFill>
              <a:latin typeface="Outfit Medium"/>
              <a:ea typeface="Outfit Medium"/>
              <a:cs typeface="Outfit Medium"/>
              <a:sym typeface="Outfit Medium"/>
            </a:endParaRPr>
          </a:p>
        </p:txBody>
      </p:sp>
      <p:cxnSp>
        <p:nvCxnSpPr>
          <p:cNvPr id="786" name="Google Shape;786;p58"/>
          <p:cNvCxnSpPr>
            <a:endCxn id="785" idx="0"/>
          </p:cNvCxnSpPr>
          <p:nvPr/>
        </p:nvCxnSpPr>
        <p:spPr>
          <a:xfrm>
            <a:off x="3588770" y="2699550"/>
            <a:ext cx="0" cy="142200"/>
          </a:xfrm>
          <a:prstGeom prst="straightConnector1">
            <a:avLst/>
          </a:prstGeom>
          <a:noFill/>
          <a:ln w="9525" cap="flat" cmpd="sng">
            <a:solidFill>
              <a:schemeClr val="dk1"/>
            </a:solidFill>
            <a:prstDash val="dash"/>
            <a:round/>
            <a:headEnd type="none" w="med" len="med"/>
            <a:tailEnd type="none" w="med" len="med"/>
          </a:ln>
        </p:spPr>
      </p:cxnSp>
      <p:sp>
        <p:nvSpPr>
          <p:cNvPr id="787" name="Google Shape;787;p58"/>
          <p:cNvSpPr/>
          <p:nvPr/>
        </p:nvSpPr>
        <p:spPr>
          <a:xfrm>
            <a:off x="2681570" y="2207404"/>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8"/>
          <p:cNvSpPr txBox="1"/>
          <p:nvPr/>
        </p:nvSpPr>
        <p:spPr>
          <a:xfrm>
            <a:off x="2820170" y="2179954"/>
            <a:ext cx="15372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Jupiter</a:t>
            </a:r>
            <a:endParaRPr sz="2200">
              <a:solidFill>
                <a:schemeClr val="dk1"/>
              </a:solidFill>
              <a:latin typeface="Outfit Black"/>
              <a:ea typeface="Outfit Black"/>
              <a:cs typeface="Outfit Black"/>
              <a:sym typeface="Outfit Black"/>
            </a:endParaRPr>
          </a:p>
        </p:txBody>
      </p:sp>
      <p:sp>
        <p:nvSpPr>
          <p:cNvPr id="789" name="Google Shape;789;p58"/>
          <p:cNvSpPr/>
          <p:nvPr/>
        </p:nvSpPr>
        <p:spPr>
          <a:xfrm>
            <a:off x="4648030" y="2841750"/>
            <a:ext cx="18144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Despite being red, Mars is actually a cold place</a:t>
            </a:r>
            <a:endParaRPr>
              <a:solidFill>
                <a:schemeClr val="dk1"/>
              </a:solidFill>
              <a:latin typeface="Outfit Medium"/>
              <a:ea typeface="Outfit Medium"/>
              <a:cs typeface="Outfit Medium"/>
              <a:sym typeface="Outfit Medium"/>
            </a:endParaRPr>
          </a:p>
        </p:txBody>
      </p:sp>
      <p:cxnSp>
        <p:nvCxnSpPr>
          <p:cNvPr id="790" name="Google Shape;790;p58"/>
          <p:cNvCxnSpPr>
            <a:endCxn id="789" idx="0"/>
          </p:cNvCxnSpPr>
          <p:nvPr/>
        </p:nvCxnSpPr>
        <p:spPr>
          <a:xfrm>
            <a:off x="5555230" y="2699550"/>
            <a:ext cx="0" cy="142200"/>
          </a:xfrm>
          <a:prstGeom prst="straightConnector1">
            <a:avLst/>
          </a:prstGeom>
          <a:noFill/>
          <a:ln w="9525" cap="flat" cmpd="sng">
            <a:solidFill>
              <a:schemeClr val="dk1"/>
            </a:solidFill>
            <a:prstDash val="dash"/>
            <a:round/>
            <a:headEnd type="none" w="med" len="med"/>
            <a:tailEnd type="none" w="med" len="med"/>
          </a:ln>
        </p:spPr>
      </p:cxnSp>
      <p:sp>
        <p:nvSpPr>
          <p:cNvPr id="791" name="Google Shape;791;p58"/>
          <p:cNvSpPr/>
          <p:nvPr/>
        </p:nvSpPr>
        <p:spPr>
          <a:xfrm>
            <a:off x="4648030" y="2207404"/>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8"/>
          <p:cNvSpPr txBox="1"/>
          <p:nvPr/>
        </p:nvSpPr>
        <p:spPr>
          <a:xfrm>
            <a:off x="4786630" y="2179954"/>
            <a:ext cx="15372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Mars</a:t>
            </a:r>
            <a:endParaRPr sz="2200">
              <a:solidFill>
                <a:schemeClr val="dk1"/>
              </a:solidFill>
              <a:latin typeface="Outfit Black"/>
              <a:ea typeface="Outfit Black"/>
              <a:cs typeface="Outfit Black"/>
              <a:sym typeface="Outfit Black"/>
            </a:endParaRPr>
          </a:p>
        </p:txBody>
      </p:sp>
      <p:sp>
        <p:nvSpPr>
          <p:cNvPr id="793" name="Google Shape;793;p58"/>
          <p:cNvSpPr/>
          <p:nvPr/>
        </p:nvSpPr>
        <p:spPr>
          <a:xfrm>
            <a:off x="6614491" y="2841750"/>
            <a:ext cx="18144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Saturn is a gas giant and has several rings</a:t>
            </a:r>
            <a:endParaRPr>
              <a:solidFill>
                <a:schemeClr val="dk1"/>
              </a:solidFill>
              <a:latin typeface="Outfit Medium"/>
              <a:ea typeface="Outfit Medium"/>
              <a:cs typeface="Outfit Medium"/>
              <a:sym typeface="Outfit Medium"/>
            </a:endParaRPr>
          </a:p>
        </p:txBody>
      </p:sp>
      <p:cxnSp>
        <p:nvCxnSpPr>
          <p:cNvPr id="794" name="Google Shape;794;p58"/>
          <p:cNvCxnSpPr>
            <a:endCxn id="793" idx="0"/>
          </p:cNvCxnSpPr>
          <p:nvPr/>
        </p:nvCxnSpPr>
        <p:spPr>
          <a:xfrm>
            <a:off x="7521691" y="2699550"/>
            <a:ext cx="0" cy="142200"/>
          </a:xfrm>
          <a:prstGeom prst="straightConnector1">
            <a:avLst/>
          </a:prstGeom>
          <a:noFill/>
          <a:ln w="9525" cap="flat" cmpd="sng">
            <a:solidFill>
              <a:schemeClr val="dk1"/>
            </a:solidFill>
            <a:prstDash val="dash"/>
            <a:round/>
            <a:headEnd type="none" w="med" len="med"/>
            <a:tailEnd type="none" w="med" len="med"/>
          </a:ln>
        </p:spPr>
      </p:cxnSp>
      <p:sp>
        <p:nvSpPr>
          <p:cNvPr id="795" name="Google Shape;795;p58"/>
          <p:cNvSpPr/>
          <p:nvPr/>
        </p:nvSpPr>
        <p:spPr>
          <a:xfrm>
            <a:off x="6614491" y="2207404"/>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8"/>
          <p:cNvSpPr txBox="1"/>
          <p:nvPr/>
        </p:nvSpPr>
        <p:spPr>
          <a:xfrm>
            <a:off x="6753091" y="2179954"/>
            <a:ext cx="15372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Saturn</a:t>
            </a:r>
            <a:endParaRPr sz="2200">
              <a:solidFill>
                <a:schemeClr val="dk1"/>
              </a:solidFill>
              <a:latin typeface="Outfit Black"/>
              <a:ea typeface="Outfit Black"/>
              <a:cs typeface="Outfit Black"/>
              <a:sym typeface="Outfit Black"/>
            </a:endParaRPr>
          </a:p>
        </p:txBody>
      </p:sp>
      <p:sp>
        <p:nvSpPr>
          <p:cNvPr id="797" name="Google Shape;797;p58"/>
          <p:cNvSpPr/>
          <p:nvPr/>
        </p:nvSpPr>
        <p:spPr>
          <a:xfrm>
            <a:off x="1533650" y="3983038"/>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8"/>
          <p:cNvSpPr/>
          <p:nvPr/>
        </p:nvSpPr>
        <p:spPr>
          <a:xfrm>
            <a:off x="3500120" y="3983038"/>
            <a:ext cx="177300" cy="1773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8"/>
          <p:cNvSpPr/>
          <p:nvPr/>
        </p:nvSpPr>
        <p:spPr>
          <a:xfrm>
            <a:off x="5466580" y="3983038"/>
            <a:ext cx="177300" cy="1773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8"/>
          <p:cNvSpPr/>
          <p:nvPr/>
        </p:nvSpPr>
        <p:spPr>
          <a:xfrm>
            <a:off x="7433066" y="3983038"/>
            <a:ext cx="177300" cy="1773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1" name="Google Shape;801;p58"/>
          <p:cNvCxnSpPr>
            <a:endCxn id="798" idx="2"/>
          </p:cNvCxnSpPr>
          <p:nvPr/>
        </p:nvCxnSpPr>
        <p:spPr>
          <a:xfrm>
            <a:off x="1710920" y="4071688"/>
            <a:ext cx="1789200" cy="0"/>
          </a:xfrm>
          <a:prstGeom prst="straightConnector1">
            <a:avLst/>
          </a:prstGeom>
          <a:noFill/>
          <a:ln w="9525" cap="flat" cmpd="sng">
            <a:solidFill>
              <a:schemeClr val="dk1"/>
            </a:solidFill>
            <a:prstDash val="dash"/>
            <a:round/>
            <a:headEnd type="none" w="med" len="med"/>
            <a:tailEnd type="none" w="med" len="med"/>
          </a:ln>
        </p:spPr>
      </p:cxnSp>
      <p:cxnSp>
        <p:nvCxnSpPr>
          <p:cNvPr id="802" name="Google Shape;802;p58"/>
          <p:cNvCxnSpPr>
            <a:stCxn id="798" idx="6"/>
            <a:endCxn id="799" idx="2"/>
          </p:cNvCxnSpPr>
          <p:nvPr/>
        </p:nvCxnSpPr>
        <p:spPr>
          <a:xfrm>
            <a:off x="3677420" y="4071688"/>
            <a:ext cx="1789200" cy="0"/>
          </a:xfrm>
          <a:prstGeom prst="straightConnector1">
            <a:avLst/>
          </a:prstGeom>
          <a:noFill/>
          <a:ln w="9525" cap="flat" cmpd="sng">
            <a:solidFill>
              <a:schemeClr val="dk1"/>
            </a:solidFill>
            <a:prstDash val="dash"/>
            <a:round/>
            <a:headEnd type="none" w="med" len="med"/>
            <a:tailEnd type="none" w="med" len="med"/>
          </a:ln>
        </p:spPr>
      </p:cxnSp>
      <p:cxnSp>
        <p:nvCxnSpPr>
          <p:cNvPr id="803" name="Google Shape;803;p58"/>
          <p:cNvCxnSpPr>
            <a:stCxn id="799" idx="6"/>
            <a:endCxn id="800" idx="2"/>
          </p:cNvCxnSpPr>
          <p:nvPr/>
        </p:nvCxnSpPr>
        <p:spPr>
          <a:xfrm>
            <a:off x="5643880" y="4071688"/>
            <a:ext cx="1789200" cy="0"/>
          </a:xfrm>
          <a:prstGeom prst="straightConnector1">
            <a:avLst/>
          </a:prstGeom>
          <a:noFill/>
          <a:ln w="9525" cap="flat" cmpd="sng">
            <a:solidFill>
              <a:schemeClr val="dk1"/>
            </a:solidFill>
            <a:prstDash val="dash"/>
            <a:round/>
            <a:headEnd type="none" w="med" len="med"/>
            <a:tailEnd type="none" w="med" len="med"/>
          </a:ln>
        </p:spPr>
      </p:cxnSp>
      <p:sp>
        <p:nvSpPr>
          <p:cNvPr id="804" name="Google Shape;804;p58"/>
          <p:cNvSpPr/>
          <p:nvPr/>
        </p:nvSpPr>
        <p:spPr>
          <a:xfrm>
            <a:off x="1315259" y="1416150"/>
            <a:ext cx="614100" cy="61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01</a:t>
            </a:r>
            <a:endParaRPr b="1">
              <a:latin typeface="Outfit"/>
              <a:ea typeface="Outfit"/>
              <a:cs typeface="Outfit"/>
              <a:sym typeface="Outfit"/>
            </a:endParaRPr>
          </a:p>
        </p:txBody>
      </p:sp>
      <p:sp>
        <p:nvSpPr>
          <p:cNvPr id="805" name="Google Shape;805;p58"/>
          <p:cNvSpPr/>
          <p:nvPr/>
        </p:nvSpPr>
        <p:spPr>
          <a:xfrm>
            <a:off x="3281720" y="1416150"/>
            <a:ext cx="614100" cy="6141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02</a:t>
            </a:r>
            <a:endParaRPr b="1">
              <a:latin typeface="Outfit"/>
              <a:ea typeface="Outfit"/>
              <a:cs typeface="Outfit"/>
              <a:sym typeface="Outfit"/>
            </a:endParaRPr>
          </a:p>
        </p:txBody>
      </p:sp>
      <p:sp>
        <p:nvSpPr>
          <p:cNvPr id="806" name="Google Shape;806;p58"/>
          <p:cNvSpPr/>
          <p:nvPr/>
        </p:nvSpPr>
        <p:spPr>
          <a:xfrm>
            <a:off x="5248180" y="1416150"/>
            <a:ext cx="614100" cy="6141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03</a:t>
            </a:r>
            <a:endParaRPr b="1">
              <a:latin typeface="Outfit"/>
              <a:ea typeface="Outfit"/>
              <a:cs typeface="Outfit"/>
              <a:sym typeface="Outfit"/>
            </a:endParaRPr>
          </a:p>
        </p:txBody>
      </p:sp>
      <p:sp>
        <p:nvSpPr>
          <p:cNvPr id="807" name="Google Shape;807;p58"/>
          <p:cNvSpPr/>
          <p:nvPr/>
        </p:nvSpPr>
        <p:spPr>
          <a:xfrm>
            <a:off x="7214641" y="1416150"/>
            <a:ext cx="614100" cy="614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04</a:t>
            </a:r>
            <a:endParaRPr b="1">
              <a:latin typeface="Outfit"/>
              <a:ea typeface="Outfit"/>
              <a:cs typeface="Outfit"/>
              <a:sym typeface="Outfit"/>
            </a:endParaRPr>
          </a:p>
        </p:txBody>
      </p:sp>
      <p:cxnSp>
        <p:nvCxnSpPr>
          <p:cNvPr id="808" name="Google Shape;808;p58"/>
          <p:cNvCxnSpPr>
            <a:stCxn id="784" idx="0"/>
            <a:endCxn id="804" idx="4"/>
          </p:cNvCxnSpPr>
          <p:nvPr/>
        </p:nvCxnSpPr>
        <p:spPr>
          <a:xfrm rot="10800000">
            <a:off x="1622309" y="2030254"/>
            <a:ext cx="0" cy="149700"/>
          </a:xfrm>
          <a:prstGeom prst="straightConnector1">
            <a:avLst/>
          </a:prstGeom>
          <a:noFill/>
          <a:ln w="9525" cap="flat" cmpd="sng">
            <a:solidFill>
              <a:schemeClr val="dk1"/>
            </a:solidFill>
            <a:prstDash val="dash"/>
            <a:round/>
            <a:headEnd type="none" w="med" len="med"/>
            <a:tailEnd type="none" w="med" len="med"/>
          </a:ln>
        </p:spPr>
      </p:cxnSp>
      <p:cxnSp>
        <p:nvCxnSpPr>
          <p:cNvPr id="809" name="Google Shape;809;p58"/>
          <p:cNvCxnSpPr>
            <a:stCxn id="788" idx="0"/>
            <a:endCxn id="805" idx="4"/>
          </p:cNvCxnSpPr>
          <p:nvPr/>
        </p:nvCxnSpPr>
        <p:spPr>
          <a:xfrm rot="10800000">
            <a:off x="3588770" y="2030254"/>
            <a:ext cx="0" cy="149700"/>
          </a:xfrm>
          <a:prstGeom prst="straightConnector1">
            <a:avLst/>
          </a:prstGeom>
          <a:noFill/>
          <a:ln w="9525" cap="flat" cmpd="sng">
            <a:solidFill>
              <a:schemeClr val="dk1"/>
            </a:solidFill>
            <a:prstDash val="dash"/>
            <a:round/>
            <a:headEnd type="none" w="med" len="med"/>
            <a:tailEnd type="none" w="med" len="med"/>
          </a:ln>
        </p:spPr>
      </p:cxnSp>
      <p:cxnSp>
        <p:nvCxnSpPr>
          <p:cNvPr id="810" name="Google Shape;810;p58"/>
          <p:cNvCxnSpPr>
            <a:stCxn id="792" idx="0"/>
            <a:endCxn id="806" idx="4"/>
          </p:cNvCxnSpPr>
          <p:nvPr/>
        </p:nvCxnSpPr>
        <p:spPr>
          <a:xfrm rot="10800000">
            <a:off x="5555230" y="2030254"/>
            <a:ext cx="0" cy="149700"/>
          </a:xfrm>
          <a:prstGeom prst="straightConnector1">
            <a:avLst/>
          </a:prstGeom>
          <a:noFill/>
          <a:ln w="9525" cap="flat" cmpd="sng">
            <a:solidFill>
              <a:schemeClr val="dk1"/>
            </a:solidFill>
            <a:prstDash val="dash"/>
            <a:round/>
            <a:headEnd type="none" w="med" len="med"/>
            <a:tailEnd type="none" w="med" len="med"/>
          </a:ln>
        </p:spPr>
      </p:cxnSp>
      <p:cxnSp>
        <p:nvCxnSpPr>
          <p:cNvPr id="811" name="Google Shape;811;p58"/>
          <p:cNvCxnSpPr>
            <a:stCxn id="796" idx="0"/>
            <a:endCxn id="807" idx="4"/>
          </p:cNvCxnSpPr>
          <p:nvPr/>
        </p:nvCxnSpPr>
        <p:spPr>
          <a:xfrm rot="10800000">
            <a:off x="7521691" y="2030254"/>
            <a:ext cx="0" cy="149700"/>
          </a:xfrm>
          <a:prstGeom prst="straightConnector1">
            <a:avLst/>
          </a:prstGeom>
          <a:noFill/>
          <a:ln w="9525" cap="flat" cmpd="sng">
            <a:solidFill>
              <a:schemeClr val="dk1"/>
            </a:solidFill>
            <a:prstDash val="dash"/>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4" name="Google Shape;334;p37"/>
          <p:cNvSpPr txBox="1">
            <a:spLocks noGrp="1"/>
          </p:cNvSpPr>
          <p:nvPr>
            <p:ph type="subTitle" idx="1"/>
          </p:nvPr>
        </p:nvSpPr>
        <p:spPr>
          <a:xfrm>
            <a:off x="1122471" y="1445163"/>
            <a:ext cx="7030279" cy="1864790"/>
          </a:xfrm>
          <a:prstGeom prst="rect">
            <a:avLst/>
          </a:prstGeom>
        </p:spPr>
        <p:txBody>
          <a:bodyPr spcFirstLastPara="1" wrap="square" lIns="91425" tIns="91425" rIns="91425" bIns="91425" anchor="t" anchorCtr="0">
            <a:noAutofit/>
          </a:bodyPr>
          <a:lstStyle/>
          <a:p>
            <a:pPr marL="0" lvl="0" indent="0" algn="just"/>
            <a:r>
              <a:rPr lang="en-US" sz="2000" dirty="0" smtClean="0">
                <a:solidFill>
                  <a:srgbClr val="000000"/>
                </a:solidFill>
                <a:latin typeface="Arial"/>
                <a:ea typeface="Arial"/>
                <a:cs typeface="Arial"/>
                <a:sym typeface="Arial"/>
              </a:rPr>
              <a:t>a</a:t>
            </a:r>
            <a:r>
              <a:rPr lang="id-ID" sz="2000" dirty="0" smtClean="0">
                <a:solidFill>
                  <a:srgbClr val="000000"/>
                </a:solidFill>
                <a:latin typeface="Arial"/>
                <a:ea typeface="Arial"/>
                <a:cs typeface="Arial"/>
                <a:sym typeface="Arial"/>
              </a:rPr>
              <a:t>da </a:t>
            </a:r>
            <a:r>
              <a:rPr lang="id-ID" sz="2000" dirty="0">
                <a:solidFill>
                  <a:srgbClr val="000000"/>
                </a:solidFill>
                <a:latin typeface="Arial"/>
                <a:ea typeface="Arial"/>
                <a:cs typeface="Arial"/>
                <a:sym typeface="Arial"/>
              </a:rPr>
              <a:t>penundaan ketika partisipan rapat melakukan sesuatu </a:t>
            </a:r>
            <a:r>
              <a:rPr lang="id-ID" sz="2000" dirty="0" smtClean="0">
                <a:solidFill>
                  <a:srgbClr val="000000"/>
                </a:solidFill>
                <a:latin typeface="Arial"/>
                <a:ea typeface="Arial"/>
                <a:cs typeface="Arial"/>
                <a:sym typeface="Arial"/>
              </a:rPr>
              <a:t>menyebabkan</a:t>
            </a:r>
            <a:r>
              <a:rPr lang="en-US" sz="2000" dirty="0" smtClean="0">
                <a:solidFill>
                  <a:srgbClr val="000000"/>
                </a:solidFill>
                <a:latin typeface="Arial"/>
                <a:ea typeface="Arial"/>
                <a:cs typeface="Arial"/>
                <a:sym typeface="Arial"/>
              </a:rPr>
              <a:t> </a:t>
            </a:r>
            <a:r>
              <a:rPr lang="id-ID" sz="2000" dirty="0" smtClean="0">
                <a:solidFill>
                  <a:srgbClr val="000000"/>
                </a:solidFill>
                <a:latin typeface="Arial"/>
                <a:ea typeface="Arial"/>
                <a:cs typeface="Arial"/>
                <a:sym typeface="Arial"/>
              </a:rPr>
              <a:t>adanya </a:t>
            </a:r>
            <a:r>
              <a:rPr lang="id-ID" sz="2000" dirty="0">
                <a:solidFill>
                  <a:srgbClr val="000000"/>
                </a:solidFill>
                <a:latin typeface="Arial"/>
                <a:ea typeface="Arial"/>
                <a:cs typeface="Arial"/>
                <a:sym typeface="Arial"/>
              </a:rPr>
              <a:t>pengarahan mental dan kinerja lebih serta terdapat tuntutan ketika membuat rapat daring dibandingkan secara langsung</a:t>
            </a:r>
            <a:endParaRPr sz="2000" dirty="0"/>
          </a:p>
        </p:txBody>
      </p:sp>
      <p:pic>
        <p:nvPicPr>
          <p:cNvPr id="335" name="Google Shape;335;p37"/>
          <p:cNvPicPr preferRelativeResize="0"/>
          <p:nvPr/>
        </p:nvPicPr>
        <p:blipFill>
          <a:blip r:embed="rId3">
            <a:alphaModFix/>
          </a:blip>
          <a:stretch>
            <a:fillRect/>
          </a:stretch>
        </p:blipFill>
        <p:spPr>
          <a:xfrm>
            <a:off x="7116650" y="687375"/>
            <a:ext cx="802949" cy="802949"/>
          </a:xfrm>
          <a:prstGeom prst="rect">
            <a:avLst/>
          </a:prstGeom>
          <a:noFill/>
          <a:ln>
            <a:noFill/>
          </a:ln>
        </p:spPr>
      </p:pic>
      <p:sp>
        <p:nvSpPr>
          <p:cNvPr id="336" name="Google Shape;336;p37"/>
          <p:cNvSpPr/>
          <p:nvPr/>
        </p:nvSpPr>
        <p:spPr>
          <a:xfrm>
            <a:off x="6960725" y="1105687"/>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7"/>
          <p:cNvSpPr/>
          <p:nvPr/>
        </p:nvSpPr>
        <p:spPr>
          <a:xfrm>
            <a:off x="7973650" y="1750625"/>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8" name="Google Shape;338;p37"/>
          <p:cNvPicPr preferRelativeResize="0"/>
          <p:nvPr/>
        </p:nvPicPr>
        <p:blipFill>
          <a:blip r:embed="rId4">
            <a:alphaModFix/>
          </a:blip>
          <a:stretch>
            <a:fillRect/>
          </a:stretch>
        </p:blipFill>
        <p:spPr>
          <a:xfrm>
            <a:off x="1071875" y="3405250"/>
            <a:ext cx="802949" cy="802949"/>
          </a:xfrm>
          <a:prstGeom prst="rect">
            <a:avLst/>
          </a:prstGeom>
          <a:noFill/>
          <a:ln>
            <a:noFill/>
          </a:ln>
        </p:spPr>
      </p:pic>
      <p:sp>
        <p:nvSpPr>
          <p:cNvPr id="339" name="Google Shape;339;p37"/>
          <p:cNvSpPr/>
          <p:nvPr/>
        </p:nvSpPr>
        <p:spPr>
          <a:xfrm>
            <a:off x="1605250" y="3934975"/>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7"/>
          <p:cNvSpPr/>
          <p:nvPr/>
        </p:nvSpPr>
        <p:spPr>
          <a:xfrm>
            <a:off x="1071875" y="2791800"/>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241147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p59"/>
          <p:cNvSpPr/>
          <p:nvPr/>
        </p:nvSpPr>
        <p:spPr>
          <a:xfrm>
            <a:off x="2023050" y="1626200"/>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9"/>
          <p:cNvSpPr/>
          <p:nvPr/>
        </p:nvSpPr>
        <p:spPr>
          <a:xfrm>
            <a:off x="4804950" y="1626200"/>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9"/>
          <p:cNvSpPr/>
          <p:nvPr/>
        </p:nvSpPr>
        <p:spPr>
          <a:xfrm>
            <a:off x="2023050" y="3139200"/>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9"/>
          <p:cNvSpPr/>
          <p:nvPr/>
        </p:nvSpPr>
        <p:spPr>
          <a:xfrm>
            <a:off x="4804950" y="3139200"/>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9"/>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&amp; SALES</a:t>
            </a:r>
            <a:endParaRPr/>
          </a:p>
        </p:txBody>
      </p:sp>
      <p:sp>
        <p:nvSpPr>
          <p:cNvPr id="821" name="Google Shape;821;p59"/>
          <p:cNvSpPr txBox="1">
            <a:spLocks noGrp="1"/>
          </p:cNvSpPr>
          <p:nvPr>
            <p:ph type="subTitle" idx="1"/>
          </p:nvPr>
        </p:nvSpPr>
        <p:spPr>
          <a:xfrm>
            <a:off x="2023050" y="2118350"/>
            <a:ext cx="2316000" cy="59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822" name="Google Shape;822;p59"/>
          <p:cNvSpPr txBox="1">
            <a:spLocks noGrp="1"/>
          </p:cNvSpPr>
          <p:nvPr>
            <p:ph type="subTitle" idx="2"/>
          </p:nvPr>
        </p:nvSpPr>
        <p:spPr>
          <a:xfrm>
            <a:off x="2200200" y="1598750"/>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23" name="Google Shape;823;p59"/>
          <p:cNvSpPr txBox="1">
            <a:spLocks noGrp="1"/>
          </p:cNvSpPr>
          <p:nvPr>
            <p:ph type="subTitle" idx="3"/>
          </p:nvPr>
        </p:nvSpPr>
        <p:spPr>
          <a:xfrm>
            <a:off x="4804950" y="2118350"/>
            <a:ext cx="2316000" cy="59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824" name="Google Shape;824;p59"/>
          <p:cNvSpPr txBox="1">
            <a:spLocks noGrp="1"/>
          </p:cNvSpPr>
          <p:nvPr>
            <p:ph type="subTitle" idx="4"/>
          </p:nvPr>
        </p:nvSpPr>
        <p:spPr>
          <a:xfrm>
            <a:off x="4982100" y="1598750"/>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25" name="Google Shape;825;p59"/>
          <p:cNvSpPr txBox="1">
            <a:spLocks noGrp="1"/>
          </p:cNvSpPr>
          <p:nvPr>
            <p:ph type="subTitle" idx="5"/>
          </p:nvPr>
        </p:nvSpPr>
        <p:spPr>
          <a:xfrm>
            <a:off x="2023050" y="3631350"/>
            <a:ext cx="2316000" cy="59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826" name="Google Shape;826;p59"/>
          <p:cNvSpPr txBox="1">
            <a:spLocks noGrp="1"/>
          </p:cNvSpPr>
          <p:nvPr>
            <p:ph type="subTitle" idx="6"/>
          </p:nvPr>
        </p:nvSpPr>
        <p:spPr>
          <a:xfrm>
            <a:off x="2200200" y="3111750"/>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27" name="Google Shape;827;p59"/>
          <p:cNvSpPr txBox="1">
            <a:spLocks noGrp="1"/>
          </p:cNvSpPr>
          <p:nvPr>
            <p:ph type="subTitle" idx="7"/>
          </p:nvPr>
        </p:nvSpPr>
        <p:spPr>
          <a:xfrm>
            <a:off x="4804950" y="3631350"/>
            <a:ext cx="2316000" cy="59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828" name="Google Shape;828;p59"/>
          <p:cNvSpPr txBox="1">
            <a:spLocks noGrp="1"/>
          </p:cNvSpPr>
          <p:nvPr>
            <p:ph type="subTitle" idx="8"/>
          </p:nvPr>
        </p:nvSpPr>
        <p:spPr>
          <a:xfrm>
            <a:off x="4982100" y="3111750"/>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pic>
        <p:nvPicPr>
          <p:cNvPr id="829" name="Google Shape;829;p59"/>
          <p:cNvPicPr preferRelativeResize="0"/>
          <p:nvPr/>
        </p:nvPicPr>
        <p:blipFill>
          <a:blip r:embed="rId3">
            <a:alphaModFix/>
          </a:blip>
          <a:stretch>
            <a:fillRect/>
          </a:stretch>
        </p:blipFill>
        <p:spPr>
          <a:xfrm>
            <a:off x="1353825" y="2850475"/>
            <a:ext cx="802949" cy="802949"/>
          </a:xfrm>
          <a:prstGeom prst="rect">
            <a:avLst/>
          </a:prstGeom>
          <a:noFill/>
          <a:ln>
            <a:noFill/>
          </a:ln>
        </p:spPr>
      </p:pic>
      <p:pic>
        <p:nvPicPr>
          <p:cNvPr id="830" name="Google Shape;830;p59"/>
          <p:cNvPicPr preferRelativeResize="0"/>
          <p:nvPr/>
        </p:nvPicPr>
        <p:blipFill>
          <a:blip r:embed="rId4">
            <a:alphaModFix/>
          </a:blip>
          <a:stretch>
            <a:fillRect/>
          </a:stretch>
        </p:blipFill>
        <p:spPr>
          <a:xfrm>
            <a:off x="6856250" y="1149088"/>
            <a:ext cx="802949" cy="802949"/>
          </a:xfrm>
          <a:prstGeom prst="rect">
            <a:avLst/>
          </a:prstGeom>
          <a:noFill/>
          <a:ln>
            <a:noFill/>
          </a:ln>
        </p:spPr>
      </p:pic>
      <p:sp>
        <p:nvSpPr>
          <p:cNvPr id="831" name="Google Shape;831;p59"/>
          <p:cNvSpPr/>
          <p:nvPr/>
        </p:nvSpPr>
        <p:spPr>
          <a:xfrm>
            <a:off x="1310400" y="2788050"/>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9"/>
          <p:cNvSpPr/>
          <p:nvPr/>
        </p:nvSpPr>
        <p:spPr>
          <a:xfrm>
            <a:off x="7412000" y="1734950"/>
            <a:ext cx="247200" cy="247200"/>
          </a:xfrm>
          <a:prstGeom prst="donut">
            <a:avLst>
              <a:gd name="adj" fmla="val 1243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9"/>
          <p:cNvSpPr/>
          <p:nvPr/>
        </p:nvSpPr>
        <p:spPr>
          <a:xfrm>
            <a:off x="7995700" y="1149100"/>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9"/>
          <p:cNvSpPr/>
          <p:nvPr/>
        </p:nvSpPr>
        <p:spPr>
          <a:xfrm>
            <a:off x="841250" y="3631350"/>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pic>
        <p:nvPicPr>
          <p:cNvPr id="839" name="Google Shape;839;p60"/>
          <p:cNvPicPr preferRelativeResize="0"/>
          <p:nvPr/>
        </p:nvPicPr>
        <p:blipFill>
          <a:blip r:embed="rId3">
            <a:alphaModFix/>
          </a:blip>
          <a:stretch>
            <a:fillRect/>
          </a:stretch>
        </p:blipFill>
        <p:spPr>
          <a:xfrm>
            <a:off x="1564900" y="535000"/>
            <a:ext cx="802949" cy="802949"/>
          </a:xfrm>
          <a:prstGeom prst="rect">
            <a:avLst/>
          </a:prstGeom>
          <a:noFill/>
          <a:ln>
            <a:noFill/>
          </a:ln>
        </p:spPr>
      </p:pic>
      <p:sp>
        <p:nvSpPr>
          <p:cNvPr id="840" name="Google Shape;840;p60"/>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AN INFOGRAPHIC</a:t>
            </a:r>
            <a:endParaRPr/>
          </a:p>
        </p:txBody>
      </p:sp>
      <p:sp>
        <p:nvSpPr>
          <p:cNvPr id="841" name="Google Shape;841;p60"/>
          <p:cNvSpPr/>
          <p:nvPr/>
        </p:nvSpPr>
        <p:spPr>
          <a:xfrm>
            <a:off x="3643638" y="1860606"/>
            <a:ext cx="1856700" cy="1856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0"/>
          <p:cNvSpPr/>
          <p:nvPr/>
        </p:nvSpPr>
        <p:spPr>
          <a:xfrm>
            <a:off x="4892488" y="1843269"/>
            <a:ext cx="614100" cy="6141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02</a:t>
            </a:r>
            <a:endParaRPr b="1">
              <a:latin typeface="Outfit"/>
              <a:ea typeface="Outfit"/>
              <a:cs typeface="Outfit"/>
              <a:sym typeface="Outfit"/>
            </a:endParaRPr>
          </a:p>
        </p:txBody>
      </p:sp>
      <p:sp>
        <p:nvSpPr>
          <p:cNvPr id="843" name="Google Shape;843;p60"/>
          <p:cNvSpPr/>
          <p:nvPr/>
        </p:nvSpPr>
        <p:spPr>
          <a:xfrm>
            <a:off x="3637388" y="1843269"/>
            <a:ext cx="614100" cy="61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01</a:t>
            </a:r>
            <a:endParaRPr b="1">
              <a:latin typeface="Outfit"/>
              <a:ea typeface="Outfit"/>
              <a:cs typeface="Outfit"/>
              <a:sym typeface="Outfit"/>
            </a:endParaRPr>
          </a:p>
        </p:txBody>
      </p:sp>
      <p:sp>
        <p:nvSpPr>
          <p:cNvPr id="844" name="Google Shape;844;p60"/>
          <p:cNvSpPr/>
          <p:nvPr/>
        </p:nvSpPr>
        <p:spPr>
          <a:xfrm>
            <a:off x="4892488" y="3120544"/>
            <a:ext cx="614100" cy="614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04</a:t>
            </a:r>
            <a:endParaRPr b="1">
              <a:latin typeface="Outfit"/>
              <a:ea typeface="Outfit"/>
              <a:cs typeface="Outfit"/>
              <a:sym typeface="Outfit"/>
            </a:endParaRPr>
          </a:p>
        </p:txBody>
      </p:sp>
      <p:sp>
        <p:nvSpPr>
          <p:cNvPr id="845" name="Google Shape;845;p60"/>
          <p:cNvSpPr/>
          <p:nvPr/>
        </p:nvSpPr>
        <p:spPr>
          <a:xfrm>
            <a:off x="3637388" y="3120544"/>
            <a:ext cx="614100" cy="6141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03</a:t>
            </a:r>
            <a:endParaRPr b="1">
              <a:latin typeface="Outfit"/>
              <a:ea typeface="Outfit"/>
              <a:cs typeface="Outfit"/>
              <a:sym typeface="Outfit"/>
            </a:endParaRPr>
          </a:p>
        </p:txBody>
      </p:sp>
      <p:sp>
        <p:nvSpPr>
          <p:cNvPr id="846" name="Google Shape;846;p60"/>
          <p:cNvSpPr/>
          <p:nvPr/>
        </p:nvSpPr>
        <p:spPr>
          <a:xfrm>
            <a:off x="1134500" y="1660950"/>
            <a:ext cx="1935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0"/>
          <p:cNvSpPr/>
          <p:nvPr/>
        </p:nvSpPr>
        <p:spPr>
          <a:xfrm>
            <a:off x="6074500" y="1660950"/>
            <a:ext cx="1935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0"/>
          <p:cNvSpPr/>
          <p:nvPr/>
        </p:nvSpPr>
        <p:spPr>
          <a:xfrm>
            <a:off x="1134500" y="2945350"/>
            <a:ext cx="1935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0"/>
          <p:cNvSpPr/>
          <p:nvPr/>
        </p:nvSpPr>
        <p:spPr>
          <a:xfrm>
            <a:off x="6074500" y="2945350"/>
            <a:ext cx="1935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0"/>
          <p:cNvSpPr txBox="1"/>
          <p:nvPr/>
        </p:nvSpPr>
        <p:spPr>
          <a:xfrm>
            <a:off x="1134500" y="2153100"/>
            <a:ext cx="1935000" cy="5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utfit Medium"/>
                <a:ea typeface="Outfit Medium"/>
                <a:cs typeface="Outfit Medium"/>
                <a:sym typeface="Outfit Medium"/>
              </a:rPr>
              <a:t>Venus is the second planet from the Sun</a:t>
            </a:r>
            <a:endParaRPr>
              <a:solidFill>
                <a:schemeClr val="dk1"/>
              </a:solidFill>
              <a:latin typeface="Outfit Medium"/>
              <a:ea typeface="Outfit Medium"/>
              <a:cs typeface="Outfit Medium"/>
              <a:sym typeface="Outfit Medium"/>
            </a:endParaRPr>
          </a:p>
        </p:txBody>
      </p:sp>
      <p:sp>
        <p:nvSpPr>
          <p:cNvPr id="851" name="Google Shape;851;p60"/>
          <p:cNvSpPr txBox="1"/>
          <p:nvPr/>
        </p:nvSpPr>
        <p:spPr>
          <a:xfrm>
            <a:off x="1282496" y="1633500"/>
            <a:ext cx="1638900" cy="51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Outfit Black"/>
                <a:ea typeface="Outfit Black"/>
                <a:cs typeface="Outfit Black"/>
                <a:sym typeface="Outfit Black"/>
              </a:rPr>
              <a:t>Venus</a:t>
            </a:r>
            <a:endParaRPr sz="2200">
              <a:solidFill>
                <a:schemeClr val="dk1"/>
              </a:solidFill>
              <a:latin typeface="Outfit Black"/>
              <a:ea typeface="Outfit Black"/>
              <a:cs typeface="Outfit Black"/>
              <a:sym typeface="Outfit Black"/>
            </a:endParaRPr>
          </a:p>
        </p:txBody>
      </p:sp>
      <p:sp>
        <p:nvSpPr>
          <p:cNvPr id="852" name="Google Shape;852;p60"/>
          <p:cNvSpPr txBox="1"/>
          <p:nvPr/>
        </p:nvSpPr>
        <p:spPr>
          <a:xfrm>
            <a:off x="6074500" y="2153100"/>
            <a:ext cx="1935000" cy="5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Outfit Medium"/>
                <a:ea typeface="Outfit Medium"/>
                <a:cs typeface="Outfit Medium"/>
                <a:sym typeface="Outfit Medium"/>
              </a:rPr>
              <a:t>It’s the biggest planet in the Solar System</a:t>
            </a:r>
            <a:endParaRPr>
              <a:solidFill>
                <a:schemeClr val="dk1"/>
              </a:solidFill>
              <a:latin typeface="Outfit Medium"/>
              <a:ea typeface="Outfit Medium"/>
              <a:cs typeface="Outfit Medium"/>
              <a:sym typeface="Outfit Medium"/>
            </a:endParaRPr>
          </a:p>
        </p:txBody>
      </p:sp>
      <p:sp>
        <p:nvSpPr>
          <p:cNvPr id="853" name="Google Shape;853;p60"/>
          <p:cNvSpPr txBox="1"/>
          <p:nvPr/>
        </p:nvSpPr>
        <p:spPr>
          <a:xfrm>
            <a:off x="6222509" y="1633500"/>
            <a:ext cx="1638900" cy="51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Outfit Black"/>
                <a:ea typeface="Outfit Black"/>
                <a:cs typeface="Outfit Black"/>
                <a:sym typeface="Outfit Black"/>
              </a:rPr>
              <a:t>Jupiter</a:t>
            </a:r>
            <a:endParaRPr sz="2200">
              <a:solidFill>
                <a:schemeClr val="dk1"/>
              </a:solidFill>
              <a:latin typeface="Outfit Black"/>
              <a:ea typeface="Outfit Black"/>
              <a:cs typeface="Outfit Black"/>
              <a:sym typeface="Outfit Black"/>
            </a:endParaRPr>
          </a:p>
        </p:txBody>
      </p:sp>
      <p:sp>
        <p:nvSpPr>
          <p:cNvPr id="854" name="Google Shape;854;p60"/>
          <p:cNvSpPr txBox="1"/>
          <p:nvPr/>
        </p:nvSpPr>
        <p:spPr>
          <a:xfrm>
            <a:off x="1134500" y="3437500"/>
            <a:ext cx="1935000" cy="59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utfit Medium"/>
                <a:ea typeface="Outfit Medium"/>
                <a:cs typeface="Outfit Medium"/>
                <a:sym typeface="Outfit Medium"/>
              </a:rPr>
              <a:t>Despite being red, Mars is a cold place</a:t>
            </a:r>
            <a:endParaRPr>
              <a:solidFill>
                <a:schemeClr val="dk1"/>
              </a:solidFill>
              <a:latin typeface="Outfit Medium"/>
              <a:ea typeface="Outfit Medium"/>
              <a:cs typeface="Outfit Medium"/>
              <a:sym typeface="Outfit Medium"/>
            </a:endParaRPr>
          </a:p>
        </p:txBody>
      </p:sp>
      <p:sp>
        <p:nvSpPr>
          <p:cNvPr id="855" name="Google Shape;855;p60"/>
          <p:cNvSpPr txBox="1"/>
          <p:nvPr/>
        </p:nvSpPr>
        <p:spPr>
          <a:xfrm>
            <a:off x="1282496" y="2917900"/>
            <a:ext cx="1638900" cy="51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Outfit Black"/>
                <a:ea typeface="Outfit Black"/>
                <a:cs typeface="Outfit Black"/>
                <a:sym typeface="Outfit Black"/>
              </a:rPr>
              <a:t>Mars</a:t>
            </a:r>
            <a:endParaRPr sz="2200">
              <a:solidFill>
                <a:schemeClr val="dk1"/>
              </a:solidFill>
              <a:latin typeface="Outfit Black"/>
              <a:ea typeface="Outfit Black"/>
              <a:cs typeface="Outfit Black"/>
              <a:sym typeface="Outfit Black"/>
            </a:endParaRPr>
          </a:p>
        </p:txBody>
      </p:sp>
      <p:sp>
        <p:nvSpPr>
          <p:cNvPr id="856" name="Google Shape;856;p60"/>
          <p:cNvSpPr txBox="1"/>
          <p:nvPr/>
        </p:nvSpPr>
        <p:spPr>
          <a:xfrm>
            <a:off x="6074500" y="3437500"/>
            <a:ext cx="1935000" cy="59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Outfit Medium"/>
                <a:ea typeface="Outfit Medium"/>
                <a:cs typeface="Outfit Medium"/>
                <a:sym typeface="Outfit Medium"/>
              </a:rPr>
              <a:t>Saturn is a gas giant and has several rings</a:t>
            </a:r>
            <a:endParaRPr>
              <a:solidFill>
                <a:schemeClr val="dk1"/>
              </a:solidFill>
              <a:latin typeface="Outfit Medium"/>
              <a:ea typeface="Outfit Medium"/>
              <a:cs typeface="Outfit Medium"/>
              <a:sym typeface="Outfit Medium"/>
            </a:endParaRPr>
          </a:p>
        </p:txBody>
      </p:sp>
      <p:sp>
        <p:nvSpPr>
          <p:cNvPr id="857" name="Google Shape;857;p60"/>
          <p:cNvSpPr txBox="1"/>
          <p:nvPr/>
        </p:nvSpPr>
        <p:spPr>
          <a:xfrm>
            <a:off x="6222509" y="2917900"/>
            <a:ext cx="1638900" cy="51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Outfit Black"/>
                <a:ea typeface="Outfit Black"/>
                <a:cs typeface="Outfit Black"/>
                <a:sym typeface="Outfit Black"/>
              </a:rPr>
              <a:t>Saturn</a:t>
            </a:r>
            <a:endParaRPr sz="2200">
              <a:solidFill>
                <a:schemeClr val="dk1"/>
              </a:solidFill>
              <a:latin typeface="Outfit Black"/>
              <a:ea typeface="Outfit Black"/>
              <a:cs typeface="Outfit Black"/>
              <a:sym typeface="Outfit Black"/>
            </a:endParaRPr>
          </a:p>
        </p:txBody>
      </p:sp>
      <p:sp>
        <p:nvSpPr>
          <p:cNvPr id="858" name="Google Shape;858;p60"/>
          <p:cNvSpPr/>
          <p:nvPr/>
        </p:nvSpPr>
        <p:spPr>
          <a:xfrm>
            <a:off x="715100" y="1804638"/>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9" name="Google Shape;859;p60"/>
          <p:cNvCxnSpPr>
            <a:stCxn id="858" idx="6"/>
            <a:endCxn id="846" idx="1"/>
          </p:cNvCxnSpPr>
          <p:nvPr/>
        </p:nvCxnSpPr>
        <p:spPr>
          <a:xfrm>
            <a:off x="892400" y="1893288"/>
            <a:ext cx="242100" cy="0"/>
          </a:xfrm>
          <a:prstGeom prst="straightConnector1">
            <a:avLst/>
          </a:prstGeom>
          <a:noFill/>
          <a:ln w="9525" cap="flat" cmpd="sng">
            <a:solidFill>
              <a:schemeClr val="dk1"/>
            </a:solidFill>
            <a:prstDash val="dash"/>
            <a:round/>
            <a:headEnd type="none" w="med" len="med"/>
            <a:tailEnd type="none" w="med" len="med"/>
          </a:ln>
        </p:spPr>
      </p:cxnSp>
      <p:sp>
        <p:nvSpPr>
          <p:cNvPr id="860" name="Google Shape;860;p60"/>
          <p:cNvSpPr/>
          <p:nvPr/>
        </p:nvSpPr>
        <p:spPr>
          <a:xfrm>
            <a:off x="715100" y="3089038"/>
            <a:ext cx="177300" cy="1773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 name="Google Shape;861;p60"/>
          <p:cNvCxnSpPr>
            <a:stCxn id="860" idx="6"/>
            <a:endCxn id="848" idx="1"/>
          </p:cNvCxnSpPr>
          <p:nvPr/>
        </p:nvCxnSpPr>
        <p:spPr>
          <a:xfrm>
            <a:off x="892400" y="3177688"/>
            <a:ext cx="242100" cy="0"/>
          </a:xfrm>
          <a:prstGeom prst="straightConnector1">
            <a:avLst/>
          </a:prstGeom>
          <a:noFill/>
          <a:ln w="9525" cap="flat" cmpd="sng">
            <a:solidFill>
              <a:schemeClr val="dk1"/>
            </a:solidFill>
            <a:prstDash val="dash"/>
            <a:round/>
            <a:headEnd type="none" w="med" len="med"/>
            <a:tailEnd type="none" w="med" len="med"/>
          </a:ln>
        </p:spPr>
      </p:cxnSp>
      <p:sp>
        <p:nvSpPr>
          <p:cNvPr id="862" name="Google Shape;862;p60"/>
          <p:cNvSpPr/>
          <p:nvPr/>
        </p:nvSpPr>
        <p:spPr>
          <a:xfrm rot="10800000">
            <a:off x="8251600" y="3089038"/>
            <a:ext cx="177300" cy="1773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 name="Google Shape;863;p60"/>
          <p:cNvCxnSpPr>
            <a:stCxn id="862" idx="6"/>
            <a:endCxn id="849" idx="3"/>
          </p:cNvCxnSpPr>
          <p:nvPr/>
        </p:nvCxnSpPr>
        <p:spPr>
          <a:xfrm rot="10800000">
            <a:off x="8009500" y="3177688"/>
            <a:ext cx="242100" cy="0"/>
          </a:xfrm>
          <a:prstGeom prst="straightConnector1">
            <a:avLst/>
          </a:prstGeom>
          <a:noFill/>
          <a:ln w="9525" cap="flat" cmpd="sng">
            <a:solidFill>
              <a:schemeClr val="dk1"/>
            </a:solidFill>
            <a:prstDash val="dash"/>
            <a:round/>
            <a:headEnd type="none" w="med" len="med"/>
            <a:tailEnd type="none" w="med" len="med"/>
          </a:ln>
        </p:spPr>
      </p:cxnSp>
      <p:sp>
        <p:nvSpPr>
          <p:cNvPr id="864" name="Google Shape;864;p60"/>
          <p:cNvSpPr/>
          <p:nvPr/>
        </p:nvSpPr>
        <p:spPr>
          <a:xfrm rot="10800000">
            <a:off x="8251600" y="1804638"/>
            <a:ext cx="177300" cy="1773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 name="Google Shape;865;p60"/>
          <p:cNvCxnSpPr>
            <a:stCxn id="864" idx="6"/>
            <a:endCxn id="847" idx="3"/>
          </p:cNvCxnSpPr>
          <p:nvPr/>
        </p:nvCxnSpPr>
        <p:spPr>
          <a:xfrm rot="10800000">
            <a:off x="8009500" y="1893288"/>
            <a:ext cx="242100" cy="0"/>
          </a:xfrm>
          <a:prstGeom prst="straightConnector1">
            <a:avLst/>
          </a:prstGeom>
          <a:noFill/>
          <a:ln w="9525" cap="flat" cmpd="sng">
            <a:solidFill>
              <a:schemeClr val="dk1"/>
            </a:solidFill>
            <a:prstDash val="dash"/>
            <a:round/>
            <a:headEnd type="none" w="med" len="med"/>
            <a:tailEnd type="none" w="med" len="med"/>
          </a:ln>
        </p:spPr>
      </p:cxnSp>
      <p:sp>
        <p:nvSpPr>
          <p:cNvPr id="866" name="Google Shape;866;p60"/>
          <p:cNvSpPr/>
          <p:nvPr/>
        </p:nvSpPr>
        <p:spPr>
          <a:xfrm>
            <a:off x="1521300" y="996450"/>
            <a:ext cx="247200" cy="247200"/>
          </a:xfrm>
          <a:prstGeom prst="donut">
            <a:avLst>
              <a:gd name="adj" fmla="val 1243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pic>
        <p:nvPicPr>
          <p:cNvPr id="871" name="Google Shape;871;p61"/>
          <p:cNvPicPr preferRelativeResize="0"/>
          <p:nvPr/>
        </p:nvPicPr>
        <p:blipFill>
          <a:blip r:embed="rId3">
            <a:alphaModFix/>
          </a:blip>
          <a:stretch>
            <a:fillRect/>
          </a:stretch>
        </p:blipFill>
        <p:spPr>
          <a:xfrm>
            <a:off x="944300" y="2791350"/>
            <a:ext cx="802949" cy="802949"/>
          </a:xfrm>
          <a:prstGeom prst="rect">
            <a:avLst/>
          </a:prstGeom>
          <a:noFill/>
          <a:ln>
            <a:noFill/>
          </a:ln>
        </p:spPr>
      </p:pic>
      <p:sp>
        <p:nvSpPr>
          <p:cNvPr id="872" name="Google Shape;872;p61"/>
          <p:cNvSpPr/>
          <p:nvPr/>
        </p:nvSpPr>
        <p:spPr>
          <a:xfrm>
            <a:off x="4887958" y="1538250"/>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1"/>
          <p:cNvSpPr/>
          <p:nvPr/>
        </p:nvSpPr>
        <p:spPr>
          <a:xfrm>
            <a:off x="1939967" y="1538250"/>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1"/>
          <p:cNvSpPr/>
          <p:nvPr/>
        </p:nvSpPr>
        <p:spPr>
          <a:xfrm>
            <a:off x="3414000" y="3102150"/>
            <a:ext cx="2316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1"/>
          <p:cNvSpPr txBox="1">
            <a:spLocks noGrp="1"/>
          </p:cNvSpPr>
          <p:nvPr>
            <p:ph type="subTitle" idx="1"/>
          </p:nvPr>
        </p:nvSpPr>
        <p:spPr>
          <a:xfrm>
            <a:off x="3414000" y="3594300"/>
            <a:ext cx="23160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876" name="Google Shape;876;p61"/>
          <p:cNvSpPr txBox="1">
            <a:spLocks noGrp="1"/>
          </p:cNvSpPr>
          <p:nvPr>
            <p:ph type="subTitle" idx="2"/>
          </p:nvPr>
        </p:nvSpPr>
        <p:spPr>
          <a:xfrm>
            <a:off x="3591075" y="3074700"/>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77" name="Google Shape;877;p61"/>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LAUNCH</a:t>
            </a:r>
            <a:endParaRPr/>
          </a:p>
        </p:txBody>
      </p:sp>
      <p:sp>
        <p:nvSpPr>
          <p:cNvPr id="878" name="Google Shape;878;p61"/>
          <p:cNvSpPr txBox="1">
            <a:spLocks noGrp="1"/>
          </p:cNvSpPr>
          <p:nvPr>
            <p:ph type="subTitle" idx="3"/>
          </p:nvPr>
        </p:nvSpPr>
        <p:spPr>
          <a:xfrm>
            <a:off x="4888033" y="2030400"/>
            <a:ext cx="23160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79" name="Google Shape;879;p61"/>
          <p:cNvSpPr txBox="1">
            <a:spLocks noGrp="1"/>
          </p:cNvSpPr>
          <p:nvPr>
            <p:ph type="subTitle" idx="4"/>
          </p:nvPr>
        </p:nvSpPr>
        <p:spPr>
          <a:xfrm>
            <a:off x="5065108" y="1510800"/>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80" name="Google Shape;880;p61"/>
          <p:cNvSpPr txBox="1">
            <a:spLocks noGrp="1"/>
          </p:cNvSpPr>
          <p:nvPr>
            <p:ph type="subTitle" idx="5"/>
          </p:nvPr>
        </p:nvSpPr>
        <p:spPr>
          <a:xfrm>
            <a:off x="1940117" y="2030400"/>
            <a:ext cx="2316000" cy="8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881" name="Google Shape;881;p61"/>
          <p:cNvSpPr txBox="1">
            <a:spLocks noGrp="1"/>
          </p:cNvSpPr>
          <p:nvPr>
            <p:ph type="subTitle" idx="6"/>
          </p:nvPr>
        </p:nvSpPr>
        <p:spPr>
          <a:xfrm>
            <a:off x="2117192" y="1510800"/>
            <a:ext cx="19617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pic>
        <p:nvPicPr>
          <p:cNvPr id="882" name="Google Shape;882;p61"/>
          <p:cNvPicPr preferRelativeResize="0"/>
          <p:nvPr/>
        </p:nvPicPr>
        <p:blipFill>
          <a:blip r:embed="rId4">
            <a:alphaModFix/>
          </a:blip>
          <a:stretch>
            <a:fillRect/>
          </a:stretch>
        </p:blipFill>
        <p:spPr>
          <a:xfrm>
            <a:off x="6962025" y="3277475"/>
            <a:ext cx="802949" cy="802949"/>
          </a:xfrm>
          <a:prstGeom prst="rect">
            <a:avLst/>
          </a:prstGeom>
          <a:noFill/>
          <a:ln>
            <a:noFill/>
          </a:ln>
        </p:spPr>
      </p:pic>
      <p:sp>
        <p:nvSpPr>
          <p:cNvPr id="883" name="Google Shape;883;p61"/>
          <p:cNvSpPr/>
          <p:nvPr/>
        </p:nvSpPr>
        <p:spPr>
          <a:xfrm>
            <a:off x="6910200" y="3831200"/>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1"/>
          <p:cNvSpPr/>
          <p:nvPr/>
        </p:nvSpPr>
        <p:spPr>
          <a:xfrm>
            <a:off x="944300" y="2757300"/>
            <a:ext cx="247200" cy="247200"/>
          </a:xfrm>
          <a:prstGeom prst="donut">
            <a:avLst>
              <a:gd name="adj" fmla="val 1243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912275" y="2719450"/>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2002875" y="3831200"/>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pic>
        <p:nvPicPr>
          <p:cNvPr id="891" name="Google Shape;891;p62"/>
          <p:cNvPicPr preferRelativeResize="0">
            <a:picLocks noGrp="1"/>
          </p:cNvPicPr>
          <p:nvPr>
            <p:ph type="pic" idx="6"/>
          </p:nvPr>
        </p:nvPicPr>
        <p:blipFill rotWithShape="1">
          <a:blip r:embed="rId3">
            <a:alphaModFix/>
          </a:blip>
          <a:srcRect l="40680" r="11890" b="28931"/>
          <a:stretch/>
        </p:blipFill>
        <p:spPr>
          <a:xfrm>
            <a:off x="5247760" y="1361725"/>
            <a:ext cx="1731300" cy="1731300"/>
          </a:xfrm>
          <a:prstGeom prst="roundRect">
            <a:avLst>
              <a:gd name="adj" fmla="val 16667"/>
            </a:avLst>
          </a:prstGeom>
        </p:spPr>
      </p:pic>
      <p:sp>
        <p:nvSpPr>
          <p:cNvPr id="892" name="Google Shape;892;p62"/>
          <p:cNvSpPr/>
          <p:nvPr/>
        </p:nvSpPr>
        <p:spPr>
          <a:xfrm>
            <a:off x="4886260" y="3333100"/>
            <a:ext cx="24543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2"/>
          <p:cNvSpPr/>
          <p:nvPr/>
        </p:nvSpPr>
        <p:spPr>
          <a:xfrm>
            <a:off x="1803440" y="3333100"/>
            <a:ext cx="24546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2"/>
          <p:cNvSpPr txBox="1">
            <a:spLocks noGrp="1"/>
          </p:cNvSpPr>
          <p:nvPr>
            <p:ph type="subTitle" idx="1"/>
          </p:nvPr>
        </p:nvSpPr>
        <p:spPr>
          <a:xfrm>
            <a:off x="1803440" y="3825250"/>
            <a:ext cx="24546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895" name="Google Shape;895;p62"/>
          <p:cNvSpPr txBox="1">
            <a:spLocks noGrp="1"/>
          </p:cNvSpPr>
          <p:nvPr>
            <p:ph type="subTitle" idx="2"/>
          </p:nvPr>
        </p:nvSpPr>
        <p:spPr>
          <a:xfrm>
            <a:off x="1991540" y="3305650"/>
            <a:ext cx="20784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Susan Bones</a:t>
            </a:r>
            <a:endParaRPr/>
          </a:p>
        </p:txBody>
      </p:sp>
      <p:sp>
        <p:nvSpPr>
          <p:cNvPr id="896" name="Google Shape;896;p62"/>
          <p:cNvSpPr txBox="1">
            <a:spLocks noGrp="1"/>
          </p:cNvSpPr>
          <p:nvPr>
            <p:ph type="subTitle" idx="3"/>
          </p:nvPr>
        </p:nvSpPr>
        <p:spPr>
          <a:xfrm>
            <a:off x="4886260" y="3825250"/>
            <a:ext cx="24543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897" name="Google Shape;897;p62"/>
          <p:cNvSpPr txBox="1">
            <a:spLocks noGrp="1"/>
          </p:cNvSpPr>
          <p:nvPr>
            <p:ph type="subTitle" idx="4"/>
          </p:nvPr>
        </p:nvSpPr>
        <p:spPr>
          <a:xfrm>
            <a:off x="5074210" y="3305650"/>
            <a:ext cx="2078400" cy="51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898" name="Google Shape;898;p62"/>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pic>
        <p:nvPicPr>
          <p:cNvPr id="899" name="Google Shape;899;p62"/>
          <p:cNvPicPr preferRelativeResize="0">
            <a:picLocks noGrp="1"/>
          </p:cNvPicPr>
          <p:nvPr>
            <p:ph type="pic" idx="5"/>
          </p:nvPr>
        </p:nvPicPr>
        <p:blipFill rotWithShape="1">
          <a:blip r:embed="rId4">
            <a:alphaModFix/>
          </a:blip>
          <a:srcRect l="18521" t="3141" r="12370" b="50799"/>
          <a:stretch/>
        </p:blipFill>
        <p:spPr>
          <a:xfrm>
            <a:off x="2165090" y="1361725"/>
            <a:ext cx="1731300" cy="1731300"/>
          </a:xfrm>
          <a:prstGeom prst="roundRect">
            <a:avLst>
              <a:gd name="adj" fmla="val 16667"/>
            </a:avLst>
          </a:prstGeom>
        </p:spPr>
      </p:pic>
      <p:pic>
        <p:nvPicPr>
          <p:cNvPr id="900" name="Google Shape;900;p62"/>
          <p:cNvPicPr preferRelativeResize="0"/>
          <p:nvPr/>
        </p:nvPicPr>
        <p:blipFill>
          <a:blip r:embed="rId5">
            <a:alphaModFix/>
          </a:blip>
          <a:stretch>
            <a:fillRect/>
          </a:stretch>
        </p:blipFill>
        <p:spPr>
          <a:xfrm>
            <a:off x="6617825" y="2131025"/>
            <a:ext cx="802949" cy="802949"/>
          </a:xfrm>
          <a:prstGeom prst="rect">
            <a:avLst/>
          </a:prstGeom>
          <a:noFill/>
          <a:ln>
            <a:noFill/>
          </a:ln>
        </p:spPr>
      </p:pic>
      <p:pic>
        <p:nvPicPr>
          <p:cNvPr id="901" name="Google Shape;901;p62"/>
          <p:cNvPicPr preferRelativeResize="0"/>
          <p:nvPr/>
        </p:nvPicPr>
        <p:blipFill>
          <a:blip r:embed="rId6">
            <a:alphaModFix/>
          </a:blip>
          <a:stretch>
            <a:fillRect/>
          </a:stretch>
        </p:blipFill>
        <p:spPr>
          <a:xfrm>
            <a:off x="1621025" y="1425575"/>
            <a:ext cx="802949" cy="802949"/>
          </a:xfrm>
          <a:prstGeom prst="rect">
            <a:avLst/>
          </a:prstGeom>
          <a:noFill/>
          <a:ln>
            <a:noFill/>
          </a:ln>
        </p:spPr>
      </p:pic>
      <p:sp>
        <p:nvSpPr>
          <p:cNvPr id="902" name="Google Shape;902;p62"/>
          <p:cNvSpPr/>
          <p:nvPr/>
        </p:nvSpPr>
        <p:spPr>
          <a:xfrm>
            <a:off x="1733950" y="1253350"/>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2"/>
          <p:cNvSpPr/>
          <p:nvPr/>
        </p:nvSpPr>
        <p:spPr>
          <a:xfrm>
            <a:off x="7225700" y="2643325"/>
            <a:ext cx="247200" cy="247200"/>
          </a:xfrm>
          <a:prstGeom prst="donut">
            <a:avLst>
              <a:gd name="adj" fmla="val 1243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2"/>
          <p:cNvSpPr/>
          <p:nvPr/>
        </p:nvSpPr>
        <p:spPr>
          <a:xfrm>
            <a:off x="7641600" y="1807025"/>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2"/>
          <p:cNvSpPr/>
          <p:nvPr/>
        </p:nvSpPr>
        <p:spPr>
          <a:xfrm>
            <a:off x="1182175" y="2263500"/>
            <a:ext cx="179100" cy="179100"/>
          </a:xfrm>
          <a:prstGeom prst="donut">
            <a:avLst>
              <a:gd name="adj" fmla="val 1470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pic>
        <p:nvPicPr>
          <p:cNvPr id="910" name="Google Shape;910;p63"/>
          <p:cNvPicPr preferRelativeResize="0"/>
          <p:nvPr/>
        </p:nvPicPr>
        <p:blipFill>
          <a:blip r:embed="rId3">
            <a:alphaModFix/>
          </a:blip>
          <a:stretch>
            <a:fillRect/>
          </a:stretch>
        </p:blipFill>
        <p:spPr>
          <a:xfrm>
            <a:off x="6531900" y="3402950"/>
            <a:ext cx="802949" cy="802949"/>
          </a:xfrm>
          <a:prstGeom prst="rect">
            <a:avLst/>
          </a:prstGeom>
          <a:noFill/>
          <a:ln>
            <a:noFill/>
          </a:ln>
        </p:spPr>
      </p:pic>
      <p:pic>
        <p:nvPicPr>
          <p:cNvPr id="911" name="Google Shape;911;p63"/>
          <p:cNvPicPr preferRelativeResize="0"/>
          <p:nvPr/>
        </p:nvPicPr>
        <p:blipFill>
          <a:blip r:embed="rId4">
            <a:alphaModFix/>
          </a:blip>
          <a:stretch>
            <a:fillRect/>
          </a:stretch>
        </p:blipFill>
        <p:spPr>
          <a:xfrm>
            <a:off x="1277050" y="695775"/>
            <a:ext cx="802949" cy="802949"/>
          </a:xfrm>
          <a:prstGeom prst="rect">
            <a:avLst/>
          </a:prstGeom>
          <a:noFill/>
          <a:ln>
            <a:noFill/>
          </a:ln>
        </p:spPr>
      </p:pic>
      <p:sp>
        <p:nvSpPr>
          <p:cNvPr id="912" name="Google Shape;912;p63"/>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ORGANIZATIONAL CHART</a:t>
            </a:r>
            <a:endParaRPr/>
          </a:p>
        </p:txBody>
      </p:sp>
      <p:sp>
        <p:nvSpPr>
          <p:cNvPr id="913" name="Google Shape;913;p63"/>
          <p:cNvSpPr/>
          <p:nvPr/>
        </p:nvSpPr>
        <p:spPr>
          <a:xfrm>
            <a:off x="3664800" y="1560879"/>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1"/>
                </a:solidFill>
                <a:latin typeface="Outfit"/>
                <a:ea typeface="Outfit"/>
                <a:cs typeface="Outfit"/>
                <a:sym typeface="Outfit"/>
              </a:rPr>
              <a:t>CEO</a:t>
            </a:r>
            <a:endParaRPr sz="2200" b="1">
              <a:solidFill>
                <a:schemeClr val="dk1"/>
              </a:solidFill>
              <a:latin typeface="Outfit"/>
              <a:ea typeface="Outfit"/>
              <a:cs typeface="Outfit"/>
              <a:sym typeface="Outfit"/>
            </a:endParaRPr>
          </a:p>
        </p:txBody>
      </p:sp>
      <p:sp>
        <p:nvSpPr>
          <p:cNvPr id="914" name="Google Shape;914;p63"/>
          <p:cNvSpPr/>
          <p:nvPr/>
        </p:nvSpPr>
        <p:spPr>
          <a:xfrm>
            <a:off x="1006150" y="2490279"/>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2"/>
                </a:solidFill>
                <a:latin typeface="Outfit"/>
                <a:ea typeface="Outfit"/>
                <a:cs typeface="Outfit"/>
                <a:sym typeface="Outfit"/>
              </a:rPr>
              <a:t>Team A</a:t>
            </a:r>
            <a:endParaRPr sz="2200" b="1">
              <a:solidFill>
                <a:schemeClr val="dk2"/>
              </a:solidFill>
              <a:latin typeface="Outfit"/>
              <a:ea typeface="Outfit"/>
              <a:cs typeface="Outfit"/>
              <a:sym typeface="Outfit"/>
            </a:endParaRPr>
          </a:p>
        </p:txBody>
      </p:sp>
      <p:sp>
        <p:nvSpPr>
          <p:cNvPr id="915" name="Google Shape;915;p63"/>
          <p:cNvSpPr/>
          <p:nvPr/>
        </p:nvSpPr>
        <p:spPr>
          <a:xfrm>
            <a:off x="3664800" y="2490279"/>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2"/>
                </a:solidFill>
                <a:latin typeface="Outfit"/>
                <a:ea typeface="Outfit"/>
                <a:cs typeface="Outfit"/>
                <a:sym typeface="Outfit"/>
              </a:rPr>
              <a:t>Team B</a:t>
            </a:r>
            <a:endParaRPr sz="2200" b="1">
              <a:solidFill>
                <a:schemeClr val="dk2"/>
              </a:solidFill>
              <a:latin typeface="Outfit"/>
              <a:ea typeface="Outfit"/>
              <a:cs typeface="Outfit"/>
              <a:sym typeface="Outfit"/>
            </a:endParaRPr>
          </a:p>
        </p:txBody>
      </p:sp>
      <p:sp>
        <p:nvSpPr>
          <p:cNvPr id="916" name="Google Shape;916;p63"/>
          <p:cNvSpPr/>
          <p:nvPr/>
        </p:nvSpPr>
        <p:spPr>
          <a:xfrm>
            <a:off x="6323450" y="2490279"/>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2"/>
                </a:solidFill>
                <a:latin typeface="Outfit"/>
                <a:ea typeface="Outfit"/>
                <a:cs typeface="Outfit"/>
                <a:sym typeface="Outfit"/>
              </a:rPr>
              <a:t>Team C</a:t>
            </a:r>
            <a:endParaRPr sz="2200" b="1">
              <a:solidFill>
                <a:schemeClr val="dk2"/>
              </a:solidFill>
              <a:latin typeface="Outfit"/>
              <a:ea typeface="Outfit"/>
              <a:cs typeface="Outfit"/>
              <a:sym typeface="Outfit"/>
            </a:endParaRPr>
          </a:p>
        </p:txBody>
      </p:sp>
      <p:sp>
        <p:nvSpPr>
          <p:cNvPr id="917" name="Google Shape;917;p63"/>
          <p:cNvSpPr/>
          <p:nvPr/>
        </p:nvSpPr>
        <p:spPr>
          <a:xfrm>
            <a:off x="2405000" y="3572079"/>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accent1"/>
                </a:solidFill>
                <a:latin typeface="Outfit"/>
                <a:ea typeface="Outfit"/>
                <a:cs typeface="Outfit"/>
                <a:sym typeface="Outfit"/>
              </a:rPr>
              <a:t>Partner A</a:t>
            </a:r>
            <a:endParaRPr sz="2200" b="1">
              <a:solidFill>
                <a:schemeClr val="accent1"/>
              </a:solidFill>
              <a:latin typeface="Outfit"/>
              <a:ea typeface="Outfit"/>
              <a:cs typeface="Outfit"/>
              <a:sym typeface="Outfit"/>
            </a:endParaRPr>
          </a:p>
        </p:txBody>
      </p:sp>
      <p:sp>
        <p:nvSpPr>
          <p:cNvPr id="918" name="Google Shape;918;p63"/>
          <p:cNvSpPr/>
          <p:nvPr/>
        </p:nvSpPr>
        <p:spPr>
          <a:xfrm>
            <a:off x="4950675" y="3572079"/>
            <a:ext cx="1814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accent1"/>
                </a:solidFill>
                <a:latin typeface="Outfit"/>
                <a:ea typeface="Outfit"/>
                <a:cs typeface="Outfit"/>
                <a:sym typeface="Outfit"/>
              </a:rPr>
              <a:t>Partner B</a:t>
            </a:r>
            <a:endParaRPr sz="2200" b="1">
              <a:solidFill>
                <a:schemeClr val="accent1"/>
              </a:solidFill>
              <a:latin typeface="Outfit"/>
              <a:ea typeface="Outfit"/>
              <a:cs typeface="Outfit"/>
              <a:sym typeface="Outfit"/>
            </a:endParaRPr>
          </a:p>
        </p:txBody>
      </p:sp>
      <p:cxnSp>
        <p:nvCxnSpPr>
          <p:cNvPr id="919" name="Google Shape;919;p63"/>
          <p:cNvCxnSpPr>
            <a:stCxn id="913" idx="1"/>
            <a:endCxn id="914" idx="0"/>
          </p:cNvCxnSpPr>
          <p:nvPr/>
        </p:nvCxnSpPr>
        <p:spPr>
          <a:xfrm flipH="1">
            <a:off x="1913400" y="1793229"/>
            <a:ext cx="1751400" cy="697200"/>
          </a:xfrm>
          <a:prstGeom prst="bentConnector2">
            <a:avLst/>
          </a:prstGeom>
          <a:noFill/>
          <a:ln w="9525" cap="flat" cmpd="sng">
            <a:solidFill>
              <a:schemeClr val="dk1"/>
            </a:solidFill>
            <a:prstDash val="dash"/>
            <a:round/>
            <a:headEnd type="none" w="med" len="med"/>
            <a:tailEnd type="none" w="med" len="med"/>
          </a:ln>
        </p:spPr>
      </p:cxnSp>
      <p:cxnSp>
        <p:nvCxnSpPr>
          <p:cNvPr id="920" name="Google Shape;920;p63"/>
          <p:cNvCxnSpPr>
            <a:stCxn id="913" idx="3"/>
            <a:endCxn id="916" idx="0"/>
          </p:cNvCxnSpPr>
          <p:nvPr/>
        </p:nvCxnSpPr>
        <p:spPr>
          <a:xfrm>
            <a:off x="5479200" y="1793229"/>
            <a:ext cx="1751400" cy="697200"/>
          </a:xfrm>
          <a:prstGeom prst="bentConnector2">
            <a:avLst/>
          </a:prstGeom>
          <a:noFill/>
          <a:ln w="9525" cap="flat" cmpd="sng">
            <a:solidFill>
              <a:schemeClr val="dk1"/>
            </a:solidFill>
            <a:prstDash val="dash"/>
            <a:round/>
            <a:headEnd type="none" w="med" len="med"/>
            <a:tailEnd type="none" w="med" len="med"/>
          </a:ln>
        </p:spPr>
      </p:cxnSp>
      <p:cxnSp>
        <p:nvCxnSpPr>
          <p:cNvPr id="921" name="Google Shape;921;p63"/>
          <p:cNvCxnSpPr>
            <a:stCxn id="913" idx="2"/>
            <a:endCxn id="915" idx="0"/>
          </p:cNvCxnSpPr>
          <p:nvPr/>
        </p:nvCxnSpPr>
        <p:spPr>
          <a:xfrm rot="-5400000" flipH="1">
            <a:off x="4339950" y="2257629"/>
            <a:ext cx="464700" cy="600"/>
          </a:xfrm>
          <a:prstGeom prst="bentConnector3">
            <a:avLst>
              <a:gd name="adj1" fmla="val 50000"/>
            </a:avLst>
          </a:prstGeom>
          <a:noFill/>
          <a:ln w="9525" cap="flat" cmpd="sng">
            <a:solidFill>
              <a:schemeClr val="dk1"/>
            </a:solidFill>
            <a:prstDash val="dash"/>
            <a:round/>
            <a:headEnd type="none" w="med" len="med"/>
            <a:tailEnd type="none" w="med" len="med"/>
          </a:ln>
        </p:spPr>
      </p:cxnSp>
      <p:cxnSp>
        <p:nvCxnSpPr>
          <p:cNvPr id="922" name="Google Shape;922;p63"/>
          <p:cNvCxnSpPr>
            <a:stCxn id="915" idx="1"/>
            <a:endCxn id="917" idx="0"/>
          </p:cNvCxnSpPr>
          <p:nvPr/>
        </p:nvCxnSpPr>
        <p:spPr>
          <a:xfrm flipH="1">
            <a:off x="3312300" y="2722629"/>
            <a:ext cx="352500" cy="849600"/>
          </a:xfrm>
          <a:prstGeom prst="bentConnector2">
            <a:avLst/>
          </a:prstGeom>
          <a:noFill/>
          <a:ln w="9525" cap="flat" cmpd="sng">
            <a:solidFill>
              <a:schemeClr val="dk1"/>
            </a:solidFill>
            <a:prstDash val="dash"/>
            <a:round/>
            <a:headEnd type="none" w="med" len="med"/>
            <a:tailEnd type="none" w="med" len="med"/>
          </a:ln>
        </p:spPr>
      </p:cxnSp>
      <p:cxnSp>
        <p:nvCxnSpPr>
          <p:cNvPr id="923" name="Google Shape;923;p63"/>
          <p:cNvCxnSpPr>
            <a:stCxn id="915" idx="3"/>
            <a:endCxn id="918" idx="0"/>
          </p:cNvCxnSpPr>
          <p:nvPr/>
        </p:nvCxnSpPr>
        <p:spPr>
          <a:xfrm>
            <a:off x="5479200" y="2722629"/>
            <a:ext cx="378600" cy="849600"/>
          </a:xfrm>
          <a:prstGeom prst="bentConnector2">
            <a:avLst/>
          </a:prstGeom>
          <a:noFill/>
          <a:ln w="9525" cap="flat" cmpd="sng">
            <a:solidFill>
              <a:schemeClr val="dk1"/>
            </a:solidFill>
            <a:prstDash val="dash"/>
            <a:round/>
            <a:headEnd type="none" w="med" len="med"/>
            <a:tailEnd type="none" w="med" len="med"/>
          </a:ln>
        </p:spPr>
      </p:cxnSp>
      <p:sp>
        <p:nvSpPr>
          <p:cNvPr id="924" name="Google Shape;924;p63"/>
          <p:cNvSpPr/>
          <p:nvPr/>
        </p:nvSpPr>
        <p:spPr>
          <a:xfrm>
            <a:off x="1240900" y="1224150"/>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3"/>
          <p:cNvSpPr/>
          <p:nvPr/>
        </p:nvSpPr>
        <p:spPr>
          <a:xfrm>
            <a:off x="7087650" y="3402950"/>
            <a:ext cx="247200" cy="247200"/>
          </a:xfrm>
          <a:prstGeom prst="donut">
            <a:avLst>
              <a:gd name="adj" fmla="val 1243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3"/>
          <p:cNvSpPr/>
          <p:nvPr/>
        </p:nvSpPr>
        <p:spPr>
          <a:xfrm>
            <a:off x="7750300" y="4026800"/>
            <a:ext cx="179100" cy="179100"/>
          </a:xfrm>
          <a:prstGeom prst="donut">
            <a:avLst>
              <a:gd name="adj" fmla="val 1470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pic>
        <p:nvPicPr>
          <p:cNvPr id="931" name="Google Shape;931;p64"/>
          <p:cNvPicPr preferRelativeResize="0"/>
          <p:nvPr/>
        </p:nvPicPr>
        <p:blipFill>
          <a:blip r:embed="rId3">
            <a:alphaModFix/>
          </a:blip>
          <a:stretch>
            <a:fillRect/>
          </a:stretch>
        </p:blipFill>
        <p:spPr>
          <a:xfrm>
            <a:off x="6885825" y="789525"/>
            <a:ext cx="802949" cy="802949"/>
          </a:xfrm>
          <a:prstGeom prst="rect">
            <a:avLst/>
          </a:prstGeom>
          <a:noFill/>
          <a:ln>
            <a:noFill/>
          </a:ln>
        </p:spPr>
      </p:pic>
      <p:sp>
        <p:nvSpPr>
          <p:cNvPr id="932" name="Google Shape;932;p64"/>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933" name="Google Shape;933;p64"/>
          <p:cNvSpPr/>
          <p:nvPr/>
        </p:nvSpPr>
        <p:spPr>
          <a:xfrm>
            <a:off x="4702000" y="1500394"/>
            <a:ext cx="614100" cy="6141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02</a:t>
            </a:r>
            <a:endParaRPr b="1">
              <a:latin typeface="Outfit"/>
              <a:ea typeface="Outfit"/>
              <a:cs typeface="Outfit"/>
              <a:sym typeface="Outfit"/>
            </a:endParaRPr>
          </a:p>
        </p:txBody>
      </p:sp>
      <p:sp>
        <p:nvSpPr>
          <p:cNvPr id="934" name="Google Shape;934;p64"/>
          <p:cNvSpPr/>
          <p:nvPr/>
        </p:nvSpPr>
        <p:spPr>
          <a:xfrm>
            <a:off x="3827900" y="1500394"/>
            <a:ext cx="614100" cy="61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01</a:t>
            </a:r>
            <a:endParaRPr b="1">
              <a:latin typeface="Outfit"/>
              <a:ea typeface="Outfit"/>
              <a:cs typeface="Outfit"/>
              <a:sym typeface="Outfit"/>
            </a:endParaRPr>
          </a:p>
        </p:txBody>
      </p:sp>
      <p:sp>
        <p:nvSpPr>
          <p:cNvPr id="935" name="Google Shape;935;p64"/>
          <p:cNvSpPr/>
          <p:nvPr/>
        </p:nvSpPr>
        <p:spPr>
          <a:xfrm>
            <a:off x="4702000" y="2504344"/>
            <a:ext cx="614100" cy="614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04</a:t>
            </a:r>
            <a:endParaRPr b="1">
              <a:latin typeface="Outfit"/>
              <a:ea typeface="Outfit"/>
              <a:cs typeface="Outfit"/>
              <a:sym typeface="Outfit"/>
            </a:endParaRPr>
          </a:p>
        </p:txBody>
      </p:sp>
      <p:sp>
        <p:nvSpPr>
          <p:cNvPr id="936" name="Google Shape;936;p64"/>
          <p:cNvSpPr/>
          <p:nvPr/>
        </p:nvSpPr>
        <p:spPr>
          <a:xfrm>
            <a:off x="3827900" y="2504344"/>
            <a:ext cx="614100" cy="6141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utfit"/>
                <a:ea typeface="Outfit"/>
                <a:cs typeface="Outfit"/>
                <a:sym typeface="Outfit"/>
              </a:rPr>
              <a:t>03</a:t>
            </a:r>
            <a:endParaRPr b="1">
              <a:latin typeface="Outfit"/>
              <a:ea typeface="Outfit"/>
              <a:cs typeface="Outfit"/>
              <a:sym typeface="Outfit"/>
            </a:endParaRPr>
          </a:p>
        </p:txBody>
      </p:sp>
      <p:sp>
        <p:nvSpPr>
          <p:cNvPr id="937" name="Google Shape;937;p64"/>
          <p:cNvSpPr/>
          <p:nvPr/>
        </p:nvSpPr>
        <p:spPr>
          <a:xfrm>
            <a:off x="4702000" y="3508294"/>
            <a:ext cx="614100" cy="6141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3"/>
                </a:solidFill>
                <a:latin typeface="Outfit"/>
                <a:ea typeface="Outfit"/>
                <a:cs typeface="Outfit"/>
                <a:sym typeface="Outfit"/>
              </a:rPr>
              <a:t>06</a:t>
            </a:r>
            <a:endParaRPr b="1">
              <a:solidFill>
                <a:schemeClr val="accent3"/>
              </a:solidFill>
              <a:latin typeface="Outfit"/>
              <a:ea typeface="Outfit"/>
              <a:cs typeface="Outfit"/>
              <a:sym typeface="Outfit"/>
            </a:endParaRPr>
          </a:p>
        </p:txBody>
      </p:sp>
      <p:sp>
        <p:nvSpPr>
          <p:cNvPr id="938" name="Google Shape;938;p64"/>
          <p:cNvSpPr/>
          <p:nvPr/>
        </p:nvSpPr>
        <p:spPr>
          <a:xfrm>
            <a:off x="3827900" y="3508294"/>
            <a:ext cx="614100" cy="6141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3"/>
                </a:solidFill>
                <a:latin typeface="Outfit"/>
                <a:ea typeface="Outfit"/>
                <a:cs typeface="Outfit"/>
                <a:sym typeface="Outfit"/>
              </a:rPr>
              <a:t>05</a:t>
            </a:r>
            <a:endParaRPr b="1">
              <a:solidFill>
                <a:schemeClr val="accent3"/>
              </a:solidFill>
              <a:latin typeface="Outfit"/>
              <a:ea typeface="Outfit"/>
              <a:cs typeface="Outfit"/>
              <a:sym typeface="Outfit"/>
            </a:endParaRPr>
          </a:p>
        </p:txBody>
      </p:sp>
      <p:cxnSp>
        <p:nvCxnSpPr>
          <p:cNvPr id="939" name="Google Shape;939;p64"/>
          <p:cNvCxnSpPr>
            <a:stCxn id="934" idx="6"/>
            <a:endCxn id="933" idx="2"/>
          </p:cNvCxnSpPr>
          <p:nvPr/>
        </p:nvCxnSpPr>
        <p:spPr>
          <a:xfrm>
            <a:off x="4442000" y="1807444"/>
            <a:ext cx="260100" cy="600"/>
          </a:xfrm>
          <a:prstGeom prst="bentConnector3">
            <a:avLst>
              <a:gd name="adj1" fmla="val 49981"/>
            </a:avLst>
          </a:prstGeom>
          <a:noFill/>
          <a:ln w="9525" cap="flat" cmpd="sng">
            <a:solidFill>
              <a:schemeClr val="dk1"/>
            </a:solidFill>
            <a:prstDash val="dash"/>
            <a:round/>
            <a:headEnd type="none" w="med" len="med"/>
            <a:tailEnd type="none" w="med" len="med"/>
          </a:ln>
        </p:spPr>
      </p:cxnSp>
      <p:cxnSp>
        <p:nvCxnSpPr>
          <p:cNvPr id="940" name="Google Shape;940;p64"/>
          <p:cNvCxnSpPr>
            <a:stCxn id="933" idx="4"/>
            <a:endCxn id="936" idx="0"/>
          </p:cNvCxnSpPr>
          <p:nvPr/>
        </p:nvCxnSpPr>
        <p:spPr>
          <a:xfrm rot="5400000">
            <a:off x="4376950" y="1872394"/>
            <a:ext cx="390000" cy="874200"/>
          </a:xfrm>
          <a:prstGeom prst="bentConnector3">
            <a:avLst>
              <a:gd name="adj1" fmla="val 49981"/>
            </a:avLst>
          </a:prstGeom>
          <a:noFill/>
          <a:ln w="9525" cap="flat" cmpd="sng">
            <a:solidFill>
              <a:schemeClr val="dk1"/>
            </a:solidFill>
            <a:prstDash val="dash"/>
            <a:round/>
            <a:headEnd type="none" w="med" len="med"/>
            <a:tailEnd type="none" w="med" len="med"/>
          </a:ln>
        </p:spPr>
      </p:cxnSp>
      <p:cxnSp>
        <p:nvCxnSpPr>
          <p:cNvPr id="941" name="Google Shape;941;p64"/>
          <p:cNvCxnSpPr>
            <a:stCxn id="936" idx="6"/>
            <a:endCxn id="935" idx="2"/>
          </p:cNvCxnSpPr>
          <p:nvPr/>
        </p:nvCxnSpPr>
        <p:spPr>
          <a:xfrm>
            <a:off x="4442000" y="2811394"/>
            <a:ext cx="260100" cy="600"/>
          </a:xfrm>
          <a:prstGeom prst="bentConnector3">
            <a:avLst>
              <a:gd name="adj1" fmla="val 49981"/>
            </a:avLst>
          </a:prstGeom>
          <a:noFill/>
          <a:ln w="9525" cap="flat" cmpd="sng">
            <a:solidFill>
              <a:schemeClr val="dk1"/>
            </a:solidFill>
            <a:prstDash val="dash"/>
            <a:round/>
            <a:headEnd type="none" w="med" len="med"/>
            <a:tailEnd type="none" w="med" len="med"/>
          </a:ln>
        </p:spPr>
      </p:cxnSp>
      <p:cxnSp>
        <p:nvCxnSpPr>
          <p:cNvPr id="942" name="Google Shape;942;p64"/>
          <p:cNvCxnSpPr>
            <a:stCxn id="935" idx="4"/>
            <a:endCxn id="938" idx="0"/>
          </p:cNvCxnSpPr>
          <p:nvPr/>
        </p:nvCxnSpPr>
        <p:spPr>
          <a:xfrm rot="5400000">
            <a:off x="4376950" y="2876344"/>
            <a:ext cx="390000" cy="874200"/>
          </a:xfrm>
          <a:prstGeom prst="bentConnector3">
            <a:avLst>
              <a:gd name="adj1" fmla="val 49981"/>
            </a:avLst>
          </a:prstGeom>
          <a:noFill/>
          <a:ln w="9525" cap="flat" cmpd="sng">
            <a:solidFill>
              <a:schemeClr val="dk1"/>
            </a:solidFill>
            <a:prstDash val="dash"/>
            <a:round/>
            <a:headEnd type="none" w="med" len="med"/>
            <a:tailEnd type="none" w="med" len="med"/>
          </a:ln>
        </p:spPr>
      </p:cxnSp>
      <p:cxnSp>
        <p:nvCxnSpPr>
          <p:cNvPr id="943" name="Google Shape;943;p64"/>
          <p:cNvCxnSpPr>
            <a:stCxn id="938" idx="6"/>
            <a:endCxn id="937" idx="2"/>
          </p:cNvCxnSpPr>
          <p:nvPr/>
        </p:nvCxnSpPr>
        <p:spPr>
          <a:xfrm>
            <a:off x="4442000" y="3815344"/>
            <a:ext cx="260100" cy="600"/>
          </a:xfrm>
          <a:prstGeom prst="bentConnector3">
            <a:avLst>
              <a:gd name="adj1" fmla="val 49981"/>
            </a:avLst>
          </a:prstGeom>
          <a:noFill/>
          <a:ln w="9525" cap="flat" cmpd="sng">
            <a:solidFill>
              <a:schemeClr val="dk1"/>
            </a:solidFill>
            <a:prstDash val="dash"/>
            <a:round/>
            <a:headEnd type="none" w="med" len="med"/>
            <a:tailEnd type="none" w="med" len="med"/>
          </a:ln>
        </p:spPr>
      </p:cxnSp>
      <p:sp>
        <p:nvSpPr>
          <p:cNvPr id="944" name="Google Shape;944;p64"/>
          <p:cNvSpPr/>
          <p:nvPr/>
        </p:nvSpPr>
        <p:spPr>
          <a:xfrm>
            <a:off x="715101" y="140365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Mercury is a small planet</a:t>
            </a:r>
            <a:endParaRPr>
              <a:solidFill>
                <a:schemeClr val="dk1"/>
              </a:solidFill>
              <a:latin typeface="Outfit Medium"/>
              <a:ea typeface="Outfit Medium"/>
              <a:cs typeface="Outfit Medium"/>
              <a:sym typeface="Outfit Medium"/>
            </a:endParaRPr>
          </a:p>
        </p:txBody>
      </p:sp>
      <p:sp>
        <p:nvSpPr>
          <p:cNvPr id="945" name="Google Shape;945;p64"/>
          <p:cNvSpPr/>
          <p:nvPr/>
        </p:nvSpPr>
        <p:spPr>
          <a:xfrm>
            <a:off x="715092" y="240760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Mars is a very cold planet</a:t>
            </a:r>
            <a:endParaRPr>
              <a:solidFill>
                <a:schemeClr val="dk1"/>
              </a:solidFill>
              <a:latin typeface="Outfit Medium"/>
              <a:ea typeface="Outfit Medium"/>
              <a:cs typeface="Outfit Medium"/>
              <a:sym typeface="Outfit Medium"/>
            </a:endParaRPr>
          </a:p>
        </p:txBody>
      </p:sp>
      <p:sp>
        <p:nvSpPr>
          <p:cNvPr id="946" name="Google Shape;946;p64"/>
          <p:cNvSpPr/>
          <p:nvPr/>
        </p:nvSpPr>
        <p:spPr>
          <a:xfrm>
            <a:off x="715108" y="341155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Saturn has several rings</a:t>
            </a:r>
            <a:endParaRPr>
              <a:solidFill>
                <a:schemeClr val="dk1"/>
              </a:solidFill>
              <a:latin typeface="Outfit Medium"/>
              <a:ea typeface="Outfit Medium"/>
              <a:cs typeface="Outfit Medium"/>
              <a:sym typeface="Outfit Medium"/>
            </a:endParaRPr>
          </a:p>
        </p:txBody>
      </p:sp>
      <p:sp>
        <p:nvSpPr>
          <p:cNvPr id="947" name="Google Shape;947;p64"/>
          <p:cNvSpPr/>
          <p:nvPr/>
        </p:nvSpPr>
        <p:spPr>
          <a:xfrm>
            <a:off x="7002001" y="140365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Venus has a nice name</a:t>
            </a:r>
            <a:endParaRPr>
              <a:solidFill>
                <a:schemeClr val="dk1"/>
              </a:solidFill>
              <a:latin typeface="Outfit Medium"/>
              <a:ea typeface="Outfit Medium"/>
              <a:cs typeface="Outfit Medium"/>
              <a:sym typeface="Outfit Medium"/>
            </a:endParaRPr>
          </a:p>
        </p:txBody>
      </p:sp>
      <p:sp>
        <p:nvSpPr>
          <p:cNvPr id="948" name="Google Shape;948;p64"/>
          <p:cNvSpPr/>
          <p:nvPr/>
        </p:nvSpPr>
        <p:spPr>
          <a:xfrm>
            <a:off x="7001992" y="240760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Jupiter is a gas giant</a:t>
            </a:r>
            <a:endParaRPr>
              <a:solidFill>
                <a:schemeClr val="dk1"/>
              </a:solidFill>
              <a:latin typeface="Outfit Medium"/>
              <a:ea typeface="Outfit Medium"/>
              <a:cs typeface="Outfit Medium"/>
              <a:sym typeface="Outfit Medium"/>
            </a:endParaRPr>
          </a:p>
        </p:txBody>
      </p:sp>
      <p:sp>
        <p:nvSpPr>
          <p:cNvPr id="949" name="Google Shape;949;p64"/>
          <p:cNvSpPr/>
          <p:nvPr/>
        </p:nvSpPr>
        <p:spPr>
          <a:xfrm>
            <a:off x="7002008" y="3411550"/>
            <a:ext cx="1426800" cy="807600"/>
          </a:xfrm>
          <a:prstGeom prst="roundRect">
            <a:avLst>
              <a:gd name="adj" fmla="val 28741"/>
            </a:avLst>
          </a:prstGeom>
          <a:solidFill>
            <a:schemeClr val="accent3"/>
          </a:solidFill>
          <a:ln w="9525" cap="flat" cmpd="sng">
            <a:solidFill>
              <a:schemeClr val="dk1"/>
            </a:solidFill>
            <a:prstDash val="solid"/>
            <a:round/>
            <a:headEnd type="none" w="sm" len="sm"/>
            <a:tailEnd type="none" w="sm" len="sm"/>
          </a:ln>
          <a:effectLst>
            <a:outerShdw dist="85725" dir="30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Neptune is an ice giant</a:t>
            </a:r>
            <a:endParaRPr>
              <a:solidFill>
                <a:schemeClr val="dk1"/>
              </a:solidFill>
              <a:latin typeface="Outfit Medium"/>
              <a:ea typeface="Outfit Medium"/>
              <a:cs typeface="Outfit Medium"/>
              <a:sym typeface="Outfit Medium"/>
            </a:endParaRPr>
          </a:p>
        </p:txBody>
      </p:sp>
      <p:sp>
        <p:nvSpPr>
          <p:cNvPr id="950" name="Google Shape;950;p64"/>
          <p:cNvSpPr/>
          <p:nvPr/>
        </p:nvSpPr>
        <p:spPr>
          <a:xfrm>
            <a:off x="2353704" y="1575100"/>
            <a:ext cx="1262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Mercury</a:t>
            </a:r>
            <a:endParaRPr sz="1800" b="1">
              <a:solidFill>
                <a:schemeClr val="dk1"/>
              </a:solidFill>
              <a:latin typeface="Outfit"/>
              <a:ea typeface="Outfit"/>
              <a:cs typeface="Outfit"/>
              <a:sym typeface="Outfit"/>
            </a:endParaRPr>
          </a:p>
        </p:txBody>
      </p:sp>
      <p:sp>
        <p:nvSpPr>
          <p:cNvPr id="951" name="Google Shape;951;p64"/>
          <p:cNvSpPr/>
          <p:nvPr/>
        </p:nvSpPr>
        <p:spPr>
          <a:xfrm>
            <a:off x="5527846" y="1575100"/>
            <a:ext cx="1262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Venus</a:t>
            </a:r>
            <a:endParaRPr sz="1800" b="1">
              <a:solidFill>
                <a:schemeClr val="dk1"/>
              </a:solidFill>
              <a:latin typeface="Outfit"/>
              <a:ea typeface="Outfit"/>
              <a:cs typeface="Outfit"/>
              <a:sym typeface="Outfit"/>
            </a:endParaRPr>
          </a:p>
        </p:txBody>
      </p:sp>
      <p:sp>
        <p:nvSpPr>
          <p:cNvPr id="952" name="Google Shape;952;p64"/>
          <p:cNvSpPr/>
          <p:nvPr/>
        </p:nvSpPr>
        <p:spPr>
          <a:xfrm>
            <a:off x="2353704" y="2579125"/>
            <a:ext cx="1262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Mars</a:t>
            </a:r>
            <a:endParaRPr sz="1800" b="1">
              <a:solidFill>
                <a:schemeClr val="dk1"/>
              </a:solidFill>
              <a:latin typeface="Outfit"/>
              <a:ea typeface="Outfit"/>
              <a:cs typeface="Outfit"/>
              <a:sym typeface="Outfit"/>
            </a:endParaRPr>
          </a:p>
        </p:txBody>
      </p:sp>
      <p:sp>
        <p:nvSpPr>
          <p:cNvPr id="953" name="Google Shape;953;p64"/>
          <p:cNvSpPr/>
          <p:nvPr/>
        </p:nvSpPr>
        <p:spPr>
          <a:xfrm>
            <a:off x="5527846" y="2579125"/>
            <a:ext cx="1262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Jupiter</a:t>
            </a:r>
            <a:endParaRPr sz="1800" b="1">
              <a:solidFill>
                <a:schemeClr val="dk1"/>
              </a:solidFill>
              <a:latin typeface="Outfit"/>
              <a:ea typeface="Outfit"/>
              <a:cs typeface="Outfit"/>
              <a:sym typeface="Outfit"/>
            </a:endParaRPr>
          </a:p>
        </p:txBody>
      </p:sp>
      <p:sp>
        <p:nvSpPr>
          <p:cNvPr id="954" name="Google Shape;954;p64"/>
          <p:cNvSpPr/>
          <p:nvPr/>
        </p:nvSpPr>
        <p:spPr>
          <a:xfrm>
            <a:off x="2353704" y="3583075"/>
            <a:ext cx="1262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Saturn</a:t>
            </a:r>
            <a:endParaRPr sz="1800" b="1">
              <a:solidFill>
                <a:schemeClr val="dk1"/>
              </a:solidFill>
              <a:latin typeface="Outfit"/>
              <a:ea typeface="Outfit"/>
              <a:cs typeface="Outfit"/>
              <a:sym typeface="Outfit"/>
            </a:endParaRPr>
          </a:p>
        </p:txBody>
      </p:sp>
      <p:sp>
        <p:nvSpPr>
          <p:cNvPr id="955" name="Google Shape;955;p64"/>
          <p:cNvSpPr/>
          <p:nvPr/>
        </p:nvSpPr>
        <p:spPr>
          <a:xfrm>
            <a:off x="5527846" y="3583075"/>
            <a:ext cx="12624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utfit"/>
                <a:ea typeface="Outfit"/>
                <a:cs typeface="Outfit"/>
                <a:sym typeface="Outfit"/>
              </a:rPr>
              <a:t>Neptune</a:t>
            </a:r>
            <a:endParaRPr sz="1800" b="1">
              <a:solidFill>
                <a:schemeClr val="dk1"/>
              </a:solidFill>
              <a:latin typeface="Outfit"/>
              <a:ea typeface="Outfit"/>
              <a:cs typeface="Outfit"/>
              <a:sym typeface="Outfit"/>
            </a:endParaRPr>
          </a:p>
        </p:txBody>
      </p:sp>
      <p:cxnSp>
        <p:nvCxnSpPr>
          <p:cNvPr id="956" name="Google Shape;956;p64"/>
          <p:cNvCxnSpPr>
            <a:stCxn id="944" idx="3"/>
            <a:endCxn id="950" idx="1"/>
          </p:cNvCxnSpPr>
          <p:nvPr/>
        </p:nvCxnSpPr>
        <p:spPr>
          <a:xfrm>
            <a:off x="2141901" y="1807450"/>
            <a:ext cx="211800" cy="0"/>
          </a:xfrm>
          <a:prstGeom prst="straightConnector1">
            <a:avLst/>
          </a:prstGeom>
          <a:noFill/>
          <a:ln w="9525" cap="flat" cmpd="sng">
            <a:solidFill>
              <a:schemeClr val="dk1"/>
            </a:solidFill>
            <a:prstDash val="dash"/>
            <a:round/>
            <a:headEnd type="none" w="med" len="med"/>
            <a:tailEnd type="none" w="med" len="med"/>
          </a:ln>
        </p:spPr>
      </p:cxnSp>
      <p:cxnSp>
        <p:nvCxnSpPr>
          <p:cNvPr id="957" name="Google Shape;957;p64"/>
          <p:cNvCxnSpPr>
            <a:stCxn id="951" idx="3"/>
            <a:endCxn id="947" idx="1"/>
          </p:cNvCxnSpPr>
          <p:nvPr/>
        </p:nvCxnSpPr>
        <p:spPr>
          <a:xfrm>
            <a:off x="6790246" y="1807450"/>
            <a:ext cx="211800" cy="0"/>
          </a:xfrm>
          <a:prstGeom prst="straightConnector1">
            <a:avLst/>
          </a:prstGeom>
          <a:noFill/>
          <a:ln w="9525" cap="flat" cmpd="sng">
            <a:solidFill>
              <a:schemeClr val="dk1"/>
            </a:solidFill>
            <a:prstDash val="dash"/>
            <a:round/>
            <a:headEnd type="none" w="med" len="med"/>
            <a:tailEnd type="none" w="med" len="med"/>
          </a:ln>
        </p:spPr>
      </p:cxnSp>
      <p:cxnSp>
        <p:nvCxnSpPr>
          <p:cNvPr id="958" name="Google Shape;958;p64"/>
          <p:cNvCxnSpPr>
            <a:stCxn id="952" idx="1"/>
            <a:endCxn id="945" idx="3"/>
          </p:cNvCxnSpPr>
          <p:nvPr/>
        </p:nvCxnSpPr>
        <p:spPr>
          <a:xfrm rot="10800000">
            <a:off x="2141904" y="2811475"/>
            <a:ext cx="211800" cy="0"/>
          </a:xfrm>
          <a:prstGeom prst="straightConnector1">
            <a:avLst/>
          </a:prstGeom>
          <a:noFill/>
          <a:ln w="9525" cap="flat" cmpd="sng">
            <a:solidFill>
              <a:schemeClr val="dk1"/>
            </a:solidFill>
            <a:prstDash val="dash"/>
            <a:round/>
            <a:headEnd type="none" w="med" len="med"/>
            <a:tailEnd type="none" w="med" len="med"/>
          </a:ln>
        </p:spPr>
      </p:cxnSp>
      <p:cxnSp>
        <p:nvCxnSpPr>
          <p:cNvPr id="959" name="Google Shape;959;p64"/>
          <p:cNvCxnSpPr>
            <a:stCxn id="954" idx="1"/>
            <a:endCxn id="946" idx="3"/>
          </p:cNvCxnSpPr>
          <p:nvPr/>
        </p:nvCxnSpPr>
        <p:spPr>
          <a:xfrm rot="10800000">
            <a:off x="2141904" y="3815425"/>
            <a:ext cx="211800" cy="0"/>
          </a:xfrm>
          <a:prstGeom prst="straightConnector1">
            <a:avLst/>
          </a:prstGeom>
          <a:noFill/>
          <a:ln w="9525" cap="flat" cmpd="sng">
            <a:solidFill>
              <a:schemeClr val="dk1"/>
            </a:solidFill>
            <a:prstDash val="dash"/>
            <a:round/>
            <a:headEnd type="none" w="med" len="med"/>
            <a:tailEnd type="none" w="med" len="med"/>
          </a:ln>
        </p:spPr>
      </p:cxnSp>
      <p:cxnSp>
        <p:nvCxnSpPr>
          <p:cNvPr id="960" name="Google Shape;960;p64"/>
          <p:cNvCxnSpPr>
            <a:stCxn id="953" idx="3"/>
            <a:endCxn id="948" idx="1"/>
          </p:cNvCxnSpPr>
          <p:nvPr/>
        </p:nvCxnSpPr>
        <p:spPr>
          <a:xfrm>
            <a:off x="6790246" y="2811475"/>
            <a:ext cx="211800" cy="0"/>
          </a:xfrm>
          <a:prstGeom prst="straightConnector1">
            <a:avLst/>
          </a:prstGeom>
          <a:noFill/>
          <a:ln w="9525" cap="flat" cmpd="sng">
            <a:solidFill>
              <a:schemeClr val="dk1"/>
            </a:solidFill>
            <a:prstDash val="dash"/>
            <a:round/>
            <a:headEnd type="none" w="med" len="med"/>
            <a:tailEnd type="none" w="med" len="med"/>
          </a:ln>
        </p:spPr>
      </p:cxnSp>
      <p:cxnSp>
        <p:nvCxnSpPr>
          <p:cNvPr id="961" name="Google Shape;961;p64"/>
          <p:cNvCxnSpPr>
            <a:stCxn id="955" idx="3"/>
            <a:endCxn id="949" idx="1"/>
          </p:cNvCxnSpPr>
          <p:nvPr/>
        </p:nvCxnSpPr>
        <p:spPr>
          <a:xfrm>
            <a:off x="6790246" y="3815425"/>
            <a:ext cx="211800" cy="0"/>
          </a:xfrm>
          <a:prstGeom prst="straightConnector1">
            <a:avLst/>
          </a:prstGeom>
          <a:noFill/>
          <a:ln w="9525" cap="flat" cmpd="sng">
            <a:solidFill>
              <a:schemeClr val="dk1"/>
            </a:solidFill>
            <a:prstDash val="dash"/>
            <a:round/>
            <a:headEnd type="none" w="med" len="med"/>
            <a:tailEnd type="none" w="med" len="med"/>
          </a:ln>
        </p:spPr>
      </p:cxnSp>
      <p:sp>
        <p:nvSpPr>
          <p:cNvPr id="962" name="Google Shape;962;p64"/>
          <p:cNvSpPr/>
          <p:nvPr/>
        </p:nvSpPr>
        <p:spPr>
          <a:xfrm>
            <a:off x="7365075" y="680200"/>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4"/>
          <p:cNvSpPr/>
          <p:nvPr/>
        </p:nvSpPr>
        <p:spPr>
          <a:xfrm>
            <a:off x="8176275" y="926550"/>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pic>
        <p:nvPicPr>
          <p:cNvPr id="968" name="Google Shape;968;p65"/>
          <p:cNvPicPr preferRelativeResize="0"/>
          <p:nvPr/>
        </p:nvPicPr>
        <p:blipFill>
          <a:blip r:embed="rId3">
            <a:alphaModFix/>
          </a:blip>
          <a:stretch>
            <a:fillRect/>
          </a:stretch>
        </p:blipFill>
        <p:spPr>
          <a:xfrm>
            <a:off x="2539500" y="669400"/>
            <a:ext cx="802949" cy="802949"/>
          </a:xfrm>
          <a:prstGeom prst="rect">
            <a:avLst/>
          </a:prstGeom>
          <a:noFill/>
          <a:ln>
            <a:noFill/>
          </a:ln>
        </p:spPr>
      </p:pic>
      <p:sp>
        <p:nvSpPr>
          <p:cNvPr id="969" name="Google Shape;969;p65"/>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PROCESS</a:t>
            </a:r>
            <a:endParaRPr/>
          </a:p>
        </p:txBody>
      </p:sp>
      <p:sp>
        <p:nvSpPr>
          <p:cNvPr id="970" name="Google Shape;970;p65"/>
          <p:cNvSpPr/>
          <p:nvPr/>
        </p:nvSpPr>
        <p:spPr>
          <a:xfrm>
            <a:off x="1786051" y="2293938"/>
            <a:ext cx="177300" cy="1773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5"/>
          <p:cNvSpPr/>
          <p:nvPr/>
        </p:nvSpPr>
        <p:spPr>
          <a:xfrm>
            <a:off x="3584248" y="2293938"/>
            <a:ext cx="177300" cy="1773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5"/>
          <p:cNvSpPr/>
          <p:nvPr/>
        </p:nvSpPr>
        <p:spPr>
          <a:xfrm>
            <a:off x="5382452" y="2293938"/>
            <a:ext cx="177300" cy="1773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5"/>
          <p:cNvSpPr/>
          <p:nvPr/>
        </p:nvSpPr>
        <p:spPr>
          <a:xfrm>
            <a:off x="7180649" y="2293938"/>
            <a:ext cx="177300" cy="1773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5"/>
          <p:cNvSpPr txBox="1"/>
          <p:nvPr/>
        </p:nvSpPr>
        <p:spPr>
          <a:xfrm>
            <a:off x="1209901" y="1688075"/>
            <a:ext cx="1329600" cy="478800"/>
          </a:xfrm>
          <a:prstGeom prst="rect">
            <a:avLst/>
          </a:prstGeom>
          <a:noFill/>
          <a:ln>
            <a:noFill/>
          </a:ln>
          <a:effectLst>
            <a:outerShdw dist="28575" dir="828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Outfit Black"/>
                <a:ea typeface="Outfit Black"/>
                <a:cs typeface="Outfit Black"/>
                <a:sym typeface="Outfit Black"/>
              </a:rPr>
              <a:t>DAY 01</a:t>
            </a:r>
            <a:endParaRPr sz="2400">
              <a:solidFill>
                <a:schemeClr val="lt1"/>
              </a:solidFill>
              <a:latin typeface="Outfit Black"/>
              <a:ea typeface="Outfit Black"/>
              <a:cs typeface="Outfit Black"/>
              <a:sym typeface="Outfit Black"/>
            </a:endParaRPr>
          </a:p>
        </p:txBody>
      </p:sp>
      <p:sp>
        <p:nvSpPr>
          <p:cNvPr id="975" name="Google Shape;975;p65"/>
          <p:cNvSpPr/>
          <p:nvPr/>
        </p:nvSpPr>
        <p:spPr>
          <a:xfrm>
            <a:off x="1089901" y="2706000"/>
            <a:ext cx="15696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6" name="Google Shape;976;p65"/>
          <p:cNvSpPr/>
          <p:nvPr/>
        </p:nvSpPr>
        <p:spPr>
          <a:xfrm>
            <a:off x="4686302" y="2706000"/>
            <a:ext cx="15696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7" name="Google Shape;977;p65"/>
          <p:cNvSpPr/>
          <p:nvPr/>
        </p:nvSpPr>
        <p:spPr>
          <a:xfrm>
            <a:off x="2888098" y="2706000"/>
            <a:ext cx="15696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8" name="Google Shape;978;p65"/>
          <p:cNvSpPr/>
          <p:nvPr/>
        </p:nvSpPr>
        <p:spPr>
          <a:xfrm>
            <a:off x="6484499" y="2706000"/>
            <a:ext cx="15696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9" name="Google Shape;979;p65"/>
          <p:cNvSpPr txBox="1"/>
          <p:nvPr/>
        </p:nvSpPr>
        <p:spPr>
          <a:xfrm>
            <a:off x="1089901" y="3198150"/>
            <a:ext cx="1569600" cy="82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Venus is the second planet from the Sun</a:t>
            </a:r>
            <a:endParaRPr>
              <a:solidFill>
                <a:schemeClr val="dk1"/>
              </a:solidFill>
              <a:latin typeface="Outfit Medium"/>
              <a:ea typeface="Outfit Medium"/>
              <a:cs typeface="Outfit Medium"/>
              <a:sym typeface="Outfit Medium"/>
            </a:endParaRPr>
          </a:p>
        </p:txBody>
      </p:sp>
      <p:sp>
        <p:nvSpPr>
          <p:cNvPr id="980" name="Google Shape;980;p65"/>
          <p:cNvSpPr txBox="1"/>
          <p:nvPr/>
        </p:nvSpPr>
        <p:spPr>
          <a:xfrm>
            <a:off x="1209901" y="2678550"/>
            <a:ext cx="13296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Venus</a:t>
            </a:r>
            <a:endParaRPr sz="2200">
              <a:solidFill>
                <a:schemeClr val="dk1"/>
              </a:solidFill>
              <a:latin typeface="Outfit Black"/>
              <a:ea typeface="Outfit Black"/>
              <a:cs typeface="Outfit Black"/>
              <a:sym typeface="Outfit Black"/>
            </a:endParaRPr>
          </a:p>
        </p:txBody>
      </p:sp>
      <p:sp>
        <p:nvSpPr>
          <p:cNvPr id="981" name="Google Shape;981;p65"/>
          <p:cNvSpPr txBox="1"/>
          <p:nvPr/>
        </p:nvSpPr>
        <p:spPr>
          <a:xfrm>
            <a:off x="4686302" y="3198150"/>
            <a:ext cx="1569600" cy="82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It’s the biggest planet in the Solar System</a:t>
            </a:r>
            <a:endParaRPr>
              <a:solidFill>
                <a:schemeClr val="dk1"/>
              </a:solidFill>
              <a:latin typeface="Outfit Medium"/>
              <a:ea typeface="Outfit Medium"/>
              <a:cs typeface="Outfit Medium"/>
              <a:sym typeface="Outfit Medium"/>
            </a:endParaRPr>
          </a:p>
        </p:txBody>
      </p:sp>
      <p:sp>
        <p:nvSpPr>
          <p:cNvPr id="982" name="Google Shape;982;p65"/>
          <p:cNvSpPr txBox="1"/>
          <p:nvPr/>
        </p:nvSpPr>
        <p:spPr>
          <a:xfrm>
            <a:off x="4806302" y="2678550"/>
            <a:ext cx="13296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Jupiter</a:t>
            </a:r>
            <a:endParaRPr sz="2200">
              <a:solidFill>
                <a:schemeClr val="dk1"/>
              </a:solidFill>
              <a:latin typeface="Outfit Black"/>
              <a:ea typeface="Outfit Black"/>
              <a:cs typeface="Outfit Black"/>
              <a:sym typeface="Outfit Black"/>
            </a:endParaRPr>
          </a:p>
        </p:txBody>
      </p:sp>
      <p:sp>
        <p:nvSpPr>
          <p:cNvPr id="983" name="Google Shape;983;p65"/>
          <p:cNvSpPr txBox="1"/>
          <p:nvPr/>
        </p:nvSpPr>
        <p:spPr>
          <a:xfrm>
            <a:off x="2888098" y="3198150"/>
            <a:ext cx="1569600" cy="82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Despite being red, Mars is a cold place</a:t>
            </a:r>
            <a:endParaRPr>
              <a:solidFill>
                <a:schemeClr val="dk1"/>
              </a:solidFill>
              <a:latin typeface="Outfit Medium"/>
              <a:ea typeface="Outfit Medium"/>
              <a:cs typeface="Outfit Medium"/>
              <a:sym typeface="Outfit Medium"/>
            </a:endParaRPr>
          </a:p>
        </p:txBody>
      </p:sp>
      <p:sp>
        <p:nvSpPr>
          <p:cNvPr id="984" name="Google Shape;984;p65"/>
          <p:cNvSpPr txBox="1"/>
          <p:nvPr/>
        </p:nvSpPr>
        <p:spPr>
          <a:xfrm>
            <a:off x="3008098" y="2678550"/>
            <a:ext cx="13296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Mars</a:t>
            </a:r>
            <a:endParaRPr sz="2200">
              <a:solidFill>
                <a:schemeClr val="dk1"/>
              </a:solidFill>
              <a:latin typeface="Outfit Black"/>
              <a:ea typeface="Outfit Black"/>
              <a:cs typeface="Outfit Black"/>
              <a:sym typeface="Outfit Black"/>
            </a:endParaRPr>
          </a:p>
        </p:txBody>
      </p:sp>
      <p:sp>
        <p:nvSpPr>
          <p:cNvPr id="985" name="Google Shape;985;p65"/>
          <p:cNvSpPr txBox="1"/>
          <p:nvPr/>
        </p:nvSpPr>
        <p:spPr>
          <a:xfrm>
            <a:off x="6484499" y="3198150"/>
            <a:ext cx="1569600" cy="82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Saturn is a gas giant and has several rings</a:t>
            </a:r>
            <a:endParaRPr>
              <a:solidFill>
                <a:schemeClr val="dk1"/>
              </a:solidFill>
              <a:latin typeface="Outfit Medium"/>
              <a:ea typeface="Outfit Medium"/>
              <a:cs typeface="Outfit Medium"/>
              <a:sym typeface="Outfit Medium"/>
            </a:endParaRPr>
          </a:p>
        </p:txBody>
      </p:sp>
      <p:sp>
        <p:nvSpPr>
          <p:cNvPr id="986" name="Google Shape;986;p65"/>
          <p:cNvSpPr txBox="1"/>
          <p:nvPr/>
        </p:nvSpPr>
        <p:spPr>
          <a:xfrm>
            <a:off x="6604499" y="2678550"/>
            <a:ext cx="13296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Saturn</a:t>
            </a:r>
            <a:endParaRPr sz="2200">
              <a:solidFill>
                <a:schemeClr val="dk1"/>
              </a:solidFill>
              <a:latin typeface="Outfit Black"/>
              <a:ea typeface="Outfit Black"/>
              <a:cs typeface="Outfit Black"/>
              <a:sym typeface="Outfit Black"/>
            </a:endParaRPr>
          </a:p>
        </p:txBody>
      </p:sp>
      <p:sp>
        <p:nvSpPr>
          <p:cNvPr id="987" name="Google Shape;987;p65"/>
          <p:cNvSpPr txBox="1"/>
          <p:nvPr/>
        </p:nvSpPr>
        <p:spPr>
          <a:xfrm>
            <a:off x="3008098" y="1688075"/>
            <a:ext cx="1329600" cy="478800"/>
          </a:xfrm>
          <a:prstGeom prst="rect">
            <a:avLst/>
          </a:prstGeom>
          <a:noFill/>
          <a:ln>
            <a:noFill/>
          </a:ln>
          <a:effectLst>
            <a:outerShdw dist="28575" dir="828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latin typeface="Outfit Black"/>
                <a:ea typeface="Outfit Black"/>
                <a:cs typeface="Outfit Black"/>
                <a:sym typeface="Outfit Black"/>
              </a:rPr>
              <a:t>DAY 02</a:t>
            </a:r>
            <a:endParaRPr sz="2400">
              <a:solidFill>
                <a:schemeClr val="dk2"/>
              </a:solidFill>
              <a:latin typeface="Outfit Black"/>
              <a:ea typeface="Outfit Black"/>
              <a:cs typeface="Outfit Black"/>
              <a:sym typeface="Outfit Black"/>
            </a:endParaRPr>
          </a:p>
        </p:txBody>
      </p:sp>
      <p:sp>
        <p:nvSpPr>
          <p:cNvPr id="988" name="Google Shape;988;p65"/>
          <p:cNvSpPr txBox="1"/>
          <p:nvPr/>
        </p:nvSpPr>
        <p:spPr>
          <a:xfrm>
            <a:off x="4806302" y="1688075"/>
            <a:ext cx="1329600" cy="478800"/>
          </a:xfrm>
          <a:prstGeom prst="rect">
            <a:avLst/>
          </a:prstGeom>
          <a:noFill/>
          <a:ln>
            <a:noFill/>
          </a:ln>
          <a:effectLst>
            <a:outerShdw dist="28575" dir="828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2"/>
                </a:solidFill>
                <a:latin typeface="Outfit Black"/>
                <a:ea typeface="Outfit Black"/>
                <a:cs typeface="Outfit Black"/>
                <a:sym typeface="Outfit Black"/>
              </a:rPr>
              <a:t>DAY 03</a:t>
            </a:r>
            <a:endParaRPr sz="2400">
              <a:solidFill>
                <a:schemeClr val="lt2"/>
              </a:solidFill>
              <a:latin typeface="Outfit Black"/>
              <a:ea typeface="Outfit Black"/>
              <a:cs typeface="Outfit Black"/>
              <a:sym typeface="Outfit Black"/>
            </a:endParaRPr>
          </a:p>
        </p:txBody>
      </p:sp>
      <p:sp>
        <p:nvSpPr>
          <p:cNvPr id="989" name="Google Shape;989;p65"/>
          <p:cNvSpPr txBox="1"/>
          <p:nvPr/>
        </p:nvSpPr>
        <p:spPr>
          <a:xfrm>
            <a:off x="6604499" y="1688075"/>
            <a:ext cx="1329600" cy="478800"/>
          </a:xfrm>
          <a:prstGeom prst="rect">
            <a:avLst/>
          </a:prstGeom>
          <a:noFill/>
          <a:ln>
            <a:noFill/>
          </a:ln>
          <a:effectLst>
            <a:outerShdw dist="28575" dir="828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Outfit Black"/>
                <a:ea typeface="Outfit Black"/>
                <a:cs typeface="Outfit Black"/>
                <a:sym typeface="Outfit Black"/>
              </a:rPr>
              <a:t>DAY 04</a:t>
            </a:r>
            <a:endParaRPr sz="2400">
              <a:solidFill>
                <a:schemeClr val="accent1"/>
              </a:solidFill>
              <a:latin typeface="Outfit Black"/>
              <a:ea typeface="Outfit Black"/>
              <a:cs typeface="Outfit Black"/>
              <a:sym typeface="Outfit Black"/>
            </a:endParaRPr>
          </a:p>
        </p:txBody>
      </p:sp>
      <p:cxnSp>
        <p:nvCxnSpPr>
          <p:cNvPr id="990" name="Google Shape;990;p65"/>
          <p:cNvCxnSpPr>
            <a:stCxn id="970" idx="6"/>
            <a:endCxn id="971" idx="2"/>
          </p:cNvCxnSpPr>
          <p:nvPr/>
        </p:nvCxnSpPr>
        <p:spPr>
          <a:xfrm>
            <a:off x="1963351" y="2382588"/>
            <a:ext cx="1620900" cy="0"/>
          </a:xfrm>
          <a:prstGeom prst="straightConnector1">
            <a:avLst/>
          </a:prstGeom>
          <a:noFill/>
          <a:ln w="9525" cap="flat" cmpd="sng">
            <a:solidFill>
              <a:schemeClr val="dk1"/>
            </a:solidFill>
            <a:prstDash val="dash"/>
            <a:round/>
            <a:headEnd type="none" w="med" len="med"/>
            <a:tailEnd type="none" w="med" len="med"/>
          </a:ln>
        </p:spPr>
      </p:cxnSp>
      <p:cxnSp>
        <p:nvCxnSpPr>
          <p:cNvPr id="991" name="Google Shape;991;p65"/>
          <p:cNvCxnSpPr>
            <a:stCxn id="971" idx="6"/>
            <a:endCxn id="972" idx="2"/>
          </p:cNvCxnSpPr>
          <p:nvPr/>
        </p:nvCxnSpPr>
        <p:spPr>
          <a:xfrm>
            <a:off x="3761548" y="2382588"/>
            <a:ext cx="1620900" cy="0"/>
          </a:xfrm>
          <a:prstGeom prst="straightConnector1">
            <a:avLst/>
          </a:prstGeom>
          <a:noFill/>
          <a:ln w="9525" cap="flat" cmpd="sng">
            <a:solidFill>
              <a:schemeClr val="dk1"/>
            </a:solidFill>
            <a:prstDash val="dash"/>
            <a:round/>
            <a:headEnd type="none" w="med" len="med"/>
            <a:tailEnd type="none" w="med" len="med"/>
          </a:ln>
        </p:spPr>
      </p:cxnSp>
      <p:cxnSp>
        <p:nvCxnSpPr>
          <p:cNvPr id="992" name="Google Shape;992;p65"/>
          <p:cNvCxnSpPr>
            <a:stCxn id="972" idx="6"/>
            <a:endCxn id="973" idx="2"/>
          </p:cNvCxnSpPr>
          <p:nvPr/>
        </p:nvCxnSpPr>
        <p:spPr>
          <a:xfrm>
            <a:off x="5559752" y="2382588"/>
            <a:ext cx="1620900" cy="0"/>
          </a:xfrm>
          <a:prstGeom prst="straightConnector1">
            <a:avLst/>
          </a:prstGeom>
          <a:noFill/>
          <a:ln w="9525" cap="flat" cmpd="sng">
            <a:solidFill>
              <a:schemeClr val="dk1"/>
            </a:solidFill>
            <a:prstDash val="dash"/>
            <a:round/>
            <a:headEnd type="none" w="med" len="med"/>
            <a:tailEnd type="none" w="med" len="med"/>
          </a:ln>
        </p:spPr>
      </p:cxnSp>
      <p:sp>
        <p:nvSpPr>
          <p:cNvPr id="993" name="Google Shape;993;p65"/>
          <p:cNvSpPr/>
          <p:nvPr/>
        </p:nvSpPr>
        <p:spPr>
          <a:xfrm>
            <a:off x="2456775" y="1036150"/>
            <a:ext cx="247200" cy="247200"/>
          </a:xfrm>
          <a:prstGeom prst="donut">
            <a:avLst>
              <a:gd name="adj" fmla="val 1243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97"/>
        <p:cNvGrpSpPr/>
        <p:nvPr/>
      </p:nvGrpSpPr>
      <p:grpSpPr>
        <a:xfrm>
          <a:off x="0" y="0"/>
          <a:ext cx="0" cy="0"/>
          <a:chOff x="0" y="0"/>
          <a:chExt cx="0" cy="0"/>
        </a:xfrm>
      </p:grpSpPr>
      <p:sp>
        <p:nvSpPr>
          <p:cNvPr id="998" name="Google Shape;998;p66"/>
          <p:cNvSpPr/>
          <p:nvPr/>
        </p:nvSpPr>
        <p:spPr>
          <a:xfrm>
            <a:off x="2992400" y="1817400"/>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GROWTH</a:t>
            </a:r>
            <a:endParaRPr/>
          </a:p>
        </p:txBody>
      </p:sp>
      <p:pic>
        <p:nvPicPr>
          <p:cNvPr id="1000" name="Google Shape;1000;p66" title="Chart">
            <a:hlinkClick r:id="rId3"/>
          </p:cNvPr>
          <p:cNvPicPr preferRelativeResize="0"/>
          <p:nvPr/>
        </p:nvPicPr>
        <p:blipFill>
          <a:blip r:embed="rId4">
            <a:alphaModFix/>
          </a:blip>
          <a:stretch>
            <a:fillRect/>
          </a:stretch>
        </p:blipFill>
        <p:spPr>
          <a:xfrm>
            <a:off x="3963319" y="1417762"/>
            <a:ext cx="4247712" cy="2626500"/>
          </a:xfrm>
          <a:prstGeom prst="rect">
            <a:avLst/>
          </a:prstGeom>
          <a:noFill/>
          <a:ln>
            <a:noFill/>
          </a:ln>
        </p:spPr>
      </p:pic>
      <p:sp>
        <p:nvSpPr>
          <p:cNvPr id="1001" name="Google Shape;1001;p66"/>
          <p:cNvSpPr txBox="1">
            <a:spLocks noGrp="1"/>
          </p:cNvSpPr>
          <p:nvPr>
            <p:ph type="subTitle" idx="4294967295"/>
          </p:nvPr>
        </p:nvSpPr>
        <p:spPr>
          <a:xfrm>
            <a:off x="715800" y="4312925"/>
            <a:ext cx="7713900" cy="295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a:t>Follow the link in the graph to modify its data and then paste the new one here. </a:t>
            </a:r>
            <a:r>
              <a:rPr lang="en" sz="1100" b="1">
                <a:uFill>
                  <a:noFill/>
                </a:uFill>
                <a:hlinkClick r:id="rId5"/>
              </a:rPr>
              <a:t>For more info, click here</a:t>
            </a:r>
            <a:endParaRPr sz="1100" b="1"/>
          </a:p>
        </p:txBody>
      </p:sp>
      <p:sp>
        <p:nvSpPr>
          <p:cNvPr id="1002" name="Google Shape;1002;p66"/>
          <p:cNvSpPr/>
          <p:nvPr/>
        </p:nvSpPr>
        <p:spPr>
          <a:xfrm>
            <a:off x="932969" y="2072075"/>
            <a:ext cx="26370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txBox="1"/>
          <p:nvPr/>
        </p:nvSpPr>
        <p:spPr>
          <a:xfrm>
            <a:off x="933144" y="2564225"/>
            <a:ext cx="2637000" cy="1019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Mercury is the closest planet to the Sun and the smallest one in the Solar System—it’s only a bit larger than the Moon</a:t>
            </a:r>
            <a:endParaRPr>
              <a:solidFill>
                <a:schemeClr val="dk1"/>
              </a:solidFill>
              <a:latin typeface="Outfit Medium"/>
              <a:ea typeface="Outfit Medium"/>
              <a:cs typeface="Outfit Medium"/>
              <a:sym typeface="Outfit Medium"/>
            </a:endParaRPr>
          </a:p>
        </p:txBody>
      </p:sp>
      <p:sp>
        <p:nvSpPr>
          <p:cNvPr id="1004" name="Google Shape;1004;p66"/>
          <p:cNvSpPr txBox="1"/>
          <p:nvPr/>
        </p:nvSpPr>
        <p:spPr>
          <a:xfrm>
            <a:off x="1134745" y="2044625"/>
            <a:ext cx="2233500" cy="51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Black"/>
                <a:ea typeface="Outfit Black"/>
                <a:cs typeface="Outfit Black"/>
                <a:sym typeface="Outfit Black"/>
              </a:rPr>
              <a:t>Mercury</a:t>
            </a:r>
            <a:endParaRPr sz="2200">
              <a:solidFill>
                <a:schemeClr val="dk1"/>
              </a:solidFill>
              <a:latin typeface="Outfit Black"/>
              <a:ea typeface="Outfit Black"/>
              <a:cs typeface="Outfit Black"/>
              <a:sym typeface="Outfit Black"/>
            </a:endParaRPr>
          </a:p>
        </p:txBody>
      </p:sp>
      <p:pic>
        <p:nvPicPr>
          <p:cNvPr id="1005" name="Google Shape;1005;p66"/>
          <p:cNvPicPr preferRelativeResize="0"/>
          <p:nvPr/>
        </p:nvPicPr>
        <p:blipFill>
          <a:blip r:embed="rId6">
            <a:alphaModFix/>
          </a:blip>
          <a:stretch>
            <a:fillRect/>
          </a:stretch>
        </p:blipFill>
        <p:spPr>
          <a:xfrm>
            <a:off x="7655275" y="1062225"/>
            <a:ext cx="802949" cy="802949"/>
          </a:xfrm>
          <a:prstGeom prst="rect">
            <a:avLst/>
          </a:prstGeom>
          <a:noFill/>
          <a:ln>
            <a:noFill/>
          </a:ln>
        </p:spPr>
      </p:pic>
      <p:sp>
        <p:nvSpPr>
          <p:cNvPr id="1006" name="Google Shape;1006;p66"/>
          <p:cNvSpPr/>
          <p:nvPr/>
        </p:nvSpPr>
        <p:spPr>
          <a:xfrm>
            <a:off x="8211025" y="1018775"/>
            <a:ext cx="247200" cy="247200"/>
          </a:xfrm>
          <a:prstGeom prst="donut">
            <a:avLst>
              <a:gd name="adj" fmla="val 1243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6"/>
          <p:cNvSpPr/>
          <p:nvPr/>
        </p:nvSpPr>
        <p:spPr>
          <a:xfrm>
            <a:off x="7420800" y="690450"/>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6"/>
          <p:cNvSpPr/>
          <p:nvPr/>
        </p:nvSpPr>
        <p:spPr>
          <a:xfrm>
            <a:off x="955650" y="3779500"/>
            <a:ext cx="179100" cy="179100"/>
          </a:xfrm>
          <a:prstGeom prst="donut">
            <a:avLst>
              <a:gd name="adj" fmla="val 1470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pic>
        <p:nvPicPr>
          <p:cNvPr id="1013" name="Google Shape;1013;p67"/>
          <p:cNvPicPr preferRelativeResize="0"/>
          <p:nvPr/>
        </p:nvPicPr>
        <p:blipFill>
          <a:blip r:embed="rId3">
            <a:alphaModFix/>
          </a:blip>
          <a:stretch>
            <a:fillRect/>
          </a:stretch>
        </p:blipFill>
        <p:spPr>
          <a:xfrm>
            <a:off x="7261625" y="3249700"/>
            <a:ext cx="802949" cy="802949"/>
          </a:xfrm>
          <a:prstGeom prst="rect">
            <a:avLst/>
          </a:prstGeom>
          <a:noFill/>
          <a:ln>
            <a:noFill/>
          </a:ln>
        </p:spPr>
      </p:pic>
      <p:pic>
        <p:nvPicPr>
          <p:cNvPr id="1014" name="Google Shape;1014;p67"/>
          <p:cNvPicPr preferRelativeResize="0"/>
          <p:nvPr/>
        </p:nvPicPr>
        <p:blipFill>
          <a:blip r:embed="rId4">
            <a:alphaModFix/>
          </a:blip>
          <a:stretch>
            <a:fillRect/>
          </a:stretch>
        </p:blipFill>
        <p:spPr>
          <a:xfrm>
            <a:off x="1088150" y="744650"/>
            <a:ext cx="802949" cy="802949"/>
          </a:xfrm>
          <a:prstGeom prst="rect">
            <a:avLst/>
          </a:prstGeom>
          <a:noFill/>
          <a:ln>
            <a:noFill/>
          </a:ln>
        </p:spPr>
      </p:pic>
      <p:sp>
        <p:nvSpPr>
          <p:cNvPr id="1015" name="Google Shape;1015;p67"/>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BALANCE SHEET</a:t>
            </a:r>
            <a:endParaRPr/>
          </a:p>
        </p:txBody>
      </p:sp>
      <p:graphicFrame>
        <p:nvGraphicFramePr>
          <p:cNvPr id="1016" name="Google Shape;1016;p67"/>
          <p:cNvGraphicFramePr/>
          <p:nvPr/>
        </p:nvGraphicFramePr>
        <p:xfrm>
          <a:off x="715125" y="2017625"/>
          <a:ext cx="3000000" cy="3000000"/>
        </p:xfrm>
        <a:graphic>
          <a:graphicData uri="http://schemas.openxmlformats.org/drawingml/2006/table">
            <a:tbl>
              <a:tblPr>
                <a:noFill/>
                <a:tableStyleId>{21E0F64B-A7C4-43C3-AE89-6D9799FBC28A}</a:tableStyleId>
              </a:tblPr>
              <a:tblGrid>
                <a:gridCol w="2571300">
                  <a:extLst>
                    <a:ext uri="{9D8B030D-6E8A-4147-A177-3AD203B41FA5}">
                      <a16:colId xmlns:a16="http://schemas.microsoft.com/office/drawing/2014/main" val="20000"/>
                    </a:ext>
                  </a:extLst>
                </a:gridCol>
                <a:gridCol w="2571300">
                  <a:extLst>
                    <a:ext uri="{9D8B030D-6E8A-4147-A177-3AD203B41FA5}">
                      <a16:colId xmlns:a16="http://schemas.microsoft.com/office/drawing/2014/main" val="20001"/>
                    </a:ext>
                  </a:extLst>
                </a:gridCol>
                <a:gridCol w="2571300">
                  <a:extLst>
                    <a:ext uri="{9D8B030D-6E8A-4147-A177-3AD203B41FA5}">
                      <a16:colId xmlns:a16="http://schemas.microsoft.com/office/drawing/2014/main" val="20002"/>
                    </a:ext>
                  </a:extLst>
                </a:gridCol>
              </a:tblGrid>
              <a:tr h="265550">
                <a:tc>
                  <a:txBody>
                    <a:bodyPr/>
                    <a:lstStyle/>
                    <a:p>
                      <a:pPr marL="0" lvl="0" indent="0" algn="ctr" rtl="0">
                        <a:spcBef>
                          <a:spcPts val="0"/>
                        </a:spcBef>
                        <a:spcAft>
                          <a:spcPts val="0"/>
                        </a:spcAft>
                        <a:buNone/>
                      </a:pPr>
                      <a:r>
                        <a:rPr lang="en" sz="2200" b="1">
                          <a:solidFill>
                            <a:schemeClr val="dk1"/>
                          </a:solidFill>
                          <a:latin typeface="Outfit"/>
                          <a:ea typeface="Outfit"/>
                          <a:cs typeface="Outfit"/>
                          <a:sym typeface="Outfit"/>
                        </a:rPr>
                        <a:t>Assets</a:t>
                      </a:r>
                      <a:endParaRPr sz="22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2200" b="1">
                          <a:solidFill>
                            <a:schemeClr val="dk1"/>
                          </a:solidFill>
                          <a:latin typeface="Outfit"/>
                          <a:ea typeface="Outfit"/>
                          <a:cs typeface="Outfit"/>
                          <a:sym typeface="Outfit"/>
                        </a:rPr>
                        <a:t>Liabilities</a:t>
                      </a:r>
                      <a:endParaRPr sz="22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2200" b="1">
                          <a:solidFill>
                            <a:schemeClr val="dk1"/>
                          </a:solidFill>
                          <a:latin typeface="Outfit"/>
                          <a:ea typeface="Outfit"/>
                          <a:cs typeface="Outfit"/>
                          <a:sym typeface="Outfit"/>
                        </a:rPr>
                        <a:t>Equity</a:t>
                      </a:r>
                      <a:endParaRPr sz="22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0"/>
                  </a:ext>
                </a:extLst>
              </a:tr>
              <a:tr h="312425">
                <a:tc>
                  <a:txBody>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What the company owns</a:t>
                      </a: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What the company owes</a:t>
                      </a: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dk1"/>
                          </a:solidFill>
                          <a:latin typeface="Outfit Medium"/>
                          <a:ea typeface="Outfit Medium"/>
                          <a:cs typeface="Outfit Medium"/>
                          <a:sym typeface="Outfit Medium"/>
                        </a:rPr>
                        <a:t>The difference between both</a:t>
                      </a:r>
                      <a:endParaRPr>
                        <a:solidFill>
                          <a:schemeClr val="dk1"/>
                        </a:solidFill>
                        <a:latin typeface="Outfit Medium"/>
                        <a:ea typeface="Outfit Medium"/>
                        <a:cs typeface="Outfit Medium"/>
                        <a:sym typeface="Outfit Medium"/>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r>
                        <a:rPr lang="en" sz="2200" b="1">
                          <a:solidFill>
                            <a:schemeClr val="dk1"/>
                          </a:solidFill>
                          <a:latin typeface="Outfit"/>
                          <a:ea typeface="Outfit"/>
                          <a:cs typeface="Outfit"/>
                          <a:sym typeface="Outfit"/>
                        </a:rPr>
                        <a:t>1m</a:t>
                      </a:r>
                      <a:endParaRPr sz="22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2200" b="1">
                          <a:solidFill>
                            <a:schemeClr val="dk1"/>
                          </a:solidFill>
                          <a:latin typeface="Outfit"/>
                          <a:ea typeface="Outfit"/>
                          <a:cs typeface="Outfit"/>
                          <a:sym typeface="Outfit"/>
                        </a:rPr>
                        <a:t>3k</a:t>
                      </a:r>
                      <a:endParaRPr sz="22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2200" b="1">
                          <a:solidFill>
                            <a:schemeClr val="dk1"/>
                          </a:solidFill>
                          <a:latin typeface="Outfit"/>
                          <a:ea typeface="Outfit"/>
                          <a:cs typeface="Outfit"/>
                          <a:sym typeface="Outfit"/>
                        </a:rPr>
                        <a:t>7k</a:t>
                      </a:r>
                      <a:endParaRPr sz="2200" b="1">
                        <a:solidFill>
                          <a:schemeClr val="dk1"/>
                        </a:solidFill>
                        <a:latin typeface="Outfit"/>
                        <a:ea typeface="Outfit"/>
                        <a:cs typeface="Outfit"/>
                        <a:sym typeface="Outfit"/>
                      </a:endParaRPr>
                    </a:p>
                  </a:txBody>
                  <a:tcPr marL="91425" marR="91425" marT="91425" marB="91425" anchor="ctr">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2"/>
                  </a:ext>
                </a:extLst>
              </a:tr>
            </a:tbl>
          </a:graphicData>
        </a:graphic>
      </p:graphicFrame>
      <p:sp>
        <p:nvSpPr>
          <p:cNvPr id="1017" name="Google Shape;1017;p67"/>
          <p:cNvSpPr/>
          <p:nvPr/>
        </p:nvSpPr>
        <p:spPr>
          <a:xfrm>
            <a:off x="972675" y="825400"/>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7"/>
          <p:cNvSpPr/>
          <p:nvPr/>
        </p:nvSpPr>
        <p:spPr>
          <a:xfrm>
            <a:off x="2197400" y="1368500"/>
            <a:ext cx="179100" cy="179100"/>
          </a:xfrm>
          <a:prstGeom prst="donut">
            <a:avLst>
              <a:gd name="adj" fmla="val 1470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7"/>
          <p:cNvSpPr/>
          <p:nvPr/>
        </p:nvSpPr>
        <p:spPr>
          <a:xfrm>
            <a:off x="7867250" y="3656650"/>
            <a:ext cx="323700" cy="323700"/>
          </a:xfrm>
          <a:prstGeom prst="donut">
            <a:avLst>
              <a:gd name="adj" fmla="val 1040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7"/>
          <p:cNvSpPr/>
          <p:nvPr/>
        </p:nvSpPr>
        <p:spPr>
          <a:xfrm>
            <a:off x="6659225" y="4052650"/>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pic>
        <p:nvPicPr>
          <p:cNvPr id="1025" name="Google Shape;1025;p68"/>
          <p:cNvPicPr preferRelativeResize="0"/>
          <p:nvPr/>
        </p:nvPicPr>
        <p:blipFill>
          <a:blip r:embed="rId3">
            <a:alphaModFix/>
          </a:blip>
          <a:stretch>
            <a:fillRect/>
          </a:stretch>
        </p:blipFill>
        <p:spPr>
          <a:xfrm>
            <a:off x="7448050" y="2988875"/>
            <a:ext cx="802949" cy="802949"/>
          </a:xfrm>
          <a:prstGeom prst="rect">
            <a:avLst/>
          </a:prstGeom>
          <a:noFill/>
          <a:ln>
            <a:noFill/>
          </a:ln>
        </p:spPr>
      </p:pic>
      <p:pic>
        <p:nvPicPr>
          <p:cNvPr id="1026" name="Google Shape;1026;p68"/>
          <p:cNvPicPr preferRelativeResize="0"/>
          <p:nvPr/>
        </p:nvPicPr>
        <p:blipFill>
          <a:blip r:embed="rId4">
            <a:alphaModFix/>
          </a:blip>
          <a:stretch>
            <a:fillRect/>
          </a:stretch>
        </p:blipFill>
        <p:spPr>
          <a:xfrm>
            <a:off x="1103275" y="1381925"/>
            <a:ext cx="802949" cy="802949"/>
          </a:xfrm>
          <a:prstGeom prst="rect">
            <a:avLst/>
          </a:prstGeom>
          <a:noFill/>
          <a:ln>
            <a:noFill/>
          </a:ln>
        </p:spPr>
      </p:pic>
      <p:sp>
        <p:nvSpPr>
          <p:cNvPr id="1027" name="Google Shape;1027;p68"/>
          <p:cNvSpPr txBox="1">
            <a:spLocks noGrp="1"/>
          </p:cNvSpPr>
          <p:nvPr>
            <p:ph type="title"/>
          </p:nvPr>
        </p:nvSpPr>
        <p:spPr>
          <a:xfrm>
            <a:off x="1278700" y="1715400"/>
            <a:ext cx="2528400" cy="6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WEBSITE</a:t>
            </a:r>
            <a:endParaRPr/>
          </a:p>
        </p:txBody>
      </p:sp>
      <p:sp>
        <p:nvSpPr>
          <p:cNvPr id="1028" name="Google Shape;1028;p68"/>
          <p:cNvSpPr txBox="1">
            <a:spLocks noGrp="1"/>
          </p:cNvSpPr>
          <p:nvPr>
            <p:ph type="body" idx="1"/>
          </p:nvPr>
        </p:nvSpPr>
        <p:spPr>
          <a:xfrm>
            <a:off x="1278700" y="2397000"/>
            <a:ext cx="2528400" cy="103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1029" name="Google Shape;1029;p68"/>
          <p:cNvGrpSpPr/>
          <p:nvPr/>
        </p:nvGrpSpPr>
        <p:grpSpPr>
          <a:xfrm>
            <a:off x="4528722" y="1242933"/>
            <a:ext cx="3336577" cy="2657635"/>
            <a:chOff x="4924125" y="1219450"/>
            <a:chExt cx="3506650" cy="2793100"/>
          </a:xfrm>
        </p:grpSpPr>
        <p:sp>
          <p:nvSpPr>
            <p:cNvPr id="1030" name="Google Shape;1030;p68"/>
            <p:cNvSpPr/>
            <p:nvPr/>
          </p:nvSpPr>
          <p:spPr>
            <a:xfrm>
              <a:off x="6230550" y="3482450"/>
              <a:ext cx="897075" cy="367000"/>
            </a:xfrm>
            <a:custGeom>
              <a:avLst/>
              <a:gdLst/>
              <a:ahLst/>
              <a:cxnLst/>
              <a:rect l="l" t="t" r="r" b="b"/>
              <a:pathLst>
                <a:path w="35883" h="14680" extrusionOk="0">
                  <a:moveTo>
                    <a:pt x="0" y="1"/>
                  </a:moveTo>
                  <a:lnTo>
                    <a:pt x="0" y="14680"/>
                  </a:lnTo>
                  <a:lnTo>
                    <a:pt x="35882" y="14680"/>
                  </a:lnTo>
                  <a:lnTo>
                    <a:pt x="358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8"/>
            <p:cNvSpPr/>
            <p:nvPr/>
          </p:nvSpPr>
          <p:spPr>
            <a:xfrm>
              <a:off x="4924125" y="1219450"/>
              <a:ext cx="3506650" cy="1909625"/>
            </a:xfrm>
            <a:custGeom>
              <a:avLst/>
              <a:gdLst/>
              <a:ahLst/>
              <a:cxnLst/>
              <a:rect l="l" t="t" r="r" b="b"/>
              <a:pathLst>
                <a:path w="140266" h="75027" extrusionOk="0">
                  <a:moveTo>
                    <a:pt x="3327" y="1"/>
                  </a:moveTo>
                  <a:cubicBezTo>
                    <a:pt x="1370" y="1"/>
                    <a:pt x="0" y="555"/>
                    <a:pt x="0" y="2610"/>
                  </a:cubicBezTo>
                  <a:lnTo>
                    <a:pt x="0" y="75026"/>
                  </a:lnTo>
                  <a:lnTo>
                    <a:pt x="140266" y="75026"/>
                  </a:lnTo>
                  <a:lnTo>
                    <a:pt x="140266" y="2610"/>
                  </a:lnTo>
                  <a:cubicBezTo>
                    <a:pt x="140266" y="555"/>
                    <a:pt x="139026" y="1"/>
                    <a:pt x="137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8"/>
            <p:cNvSpPr/>
            <p:nvPr/>
          </p:nvSpPr>
          <p:spPr>
            <a:xfrm>
              <a:off x="4924125" y="3095100"/>
              <a:ext cx="3506650" cy="407775"/>
            </a:xfrm>
            <a:custGeom>
              <a:avLst/>
              <a:gdLst/>
              <a:ahLst/>
              <a:cxnLst/>
              <a:rect l="l" t="t" r="r" b="b"/>
              <a:pathLst>
                <a:path w="140266" h="16311" extrusionOk="0">
                  <a:moveTo>
                    <a:pt x="0" y="0"/>
                  </a:moveTo>
                  <a:lnTo>
                    <a:pt x="0" y="12233"/>
                  </a:lnTo>
                  <a:cubicBezTo>
                    <a:pt x="0" y="14190"/>
                    <a:pt x="1370" y="16310"/>
                    <a:pt x="3327" y="16310"/>
                  </a:cubicBezTo>
                  <a:lnTo>
                    <a:pt x="137069" y="16310"/>
                  </a:lnTo>
                  <a:cubicBezTo>
                    <a:pt x="139026" y="16310"/>
                    <a:pt x="140266" y="14190"/>
                    <a:pt x="140266" y="12233"/>
                  </a:cubicBezTo>
                  <a:lnTo>
                    <a:pt x="140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8"/>
            <p:cNvSpPr/>
            <p:nvPr/>
          </p:nvSpPr>
          <p:spPr>
            <a:xfrm>
              <a:off x="5945125" y="3849425"/>
              <a:ext cx="1467925" cy="163125"/>
            </a:xfrm>
            <a:custGeom>
              <a:avLst/>
              <a:gdLst/>
              <a:ahLst/>
              <a:cxnLst/>
              <a:rect l="l" t="t" r="r" b="b"/>
              <a:pathLst>
                <a:path w="58717" h="6525" extrusionOk="0">
                  <a:moveTo>
                    <a:pt x="3262" y="1"/>
                  </a:moveTo>
                  <a:cubicBezTo>
                    <a:pt x="1468" y="1"/>
                    <a:pt x="0" y="1469"/>
                    <a:pt x="0" y="3263"/>
                  </a:cubicBezTo>
                  <a:cubicBezTo>
                    <a:pt x="0" y="5057"/>
                    <a:pt x="1468" y="6525"/>
                    <a:pt x="3262" y="6525"/>
                  </a:cubicBezTo>
                  <a:lnTo>
                    <a:pt x="55454" y="6525"/>
                  </a:lnTo>
                  <a:cubicBezTo>
                    <a:pt x="57248" y="6525"/>
                    <a:pt x="58716" y="5057"/>
                    <a:pt x="58716" y="3263"/>
                  </a:cubicBezTo>
                  <a:cubicBezTo>
                    <a:pt x="58716" y="1469"/>
                    <a:pt x="57248" y="1"/>
                    <a:pt x="55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8"/>
            <p:cNvSpPr/>
            <p:nvPr/>
          </p:nvSpPr>
          <p:spPr>
            <a:xfrm>
              <a:off x="6597525" y="3197025"/>
              <a:ext cx="163125" cy="163125"/>
            </a:xfrm>
            <a:custGeom>
              <a:avLst/>
              <a:gdLst/>
              <a:ahLst/>
              <a:cxnLst/>
              <a:rect l="l" t="t" r="r" b="b"/>
              <a:pathLst>
                <a:path w="6525" h="6525" extrusionOk="0">
                  <a:moveTo>
                    <a:pt x="3262" y="1"/>
                  </a:moveTo>
                  <a:cubicBezTo>
                    <a:pt x="1468" y="1"/>
                    <a:pt x="0" y="1469"/>
                    <a:pt x="0" y="3263"/>
                  </a:cubicBezTo>
                  <a:cubicBezTo>
                    <a:pt x="0" y="5057"/>
                    <a:pt x="1468" y="6525"/>
                    <a:pt x="3262" y="6525"/>
                  </a:cubicBezTo>
                  <a:cubicBezTo>
                    <a:pt x="5056" y="6525"/>
                    <a:pt x="6524" y="5057"/>
                    <a:pt x="6524" y="3263"/>
                  </a:cubicBezTo>
                  <a:cubicBezTo>
                    <a:pt x="6524" y="1469"/>
                    <a:pt x="5056" y="1"/>
                    <a:pt x="32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5" name="Google Shape;1035;p68"/>
          <p:cNvPicPr preferRelativeResize="0"/>
          <p:nvPr/>
        </p:nvPicPr>
        <p:blipFill rotWithShape="1">
          <a:blip r:embed="rId5">
            <a:alphaModFix/>
          </a:blip>
          <a:srcRect t="4743" b="4734"/>
          <a:stretch/>
        </p:blipFill>
        <p:spPr>
          <a:xfrm>
            <a:off x="4629946" y="1332238"/>
            <a:ext cx="3134218" cy="1595840"/>
          </a:xfrm>
          <a:prstGeom prst="rect">
            <a:avLst/>
          </a:prstGeom>
          <a:noFill/>
          <a:ln>
            <a:noFill/>
          </a:ln>
        </p:spPr>
      </p:pic>
      <p:sp>
        <p:nvSpPr>
          <p:cNvPr id="1036" name="Google Shape;1036;p68"/>
          <p:cNvSpPr/>
          <p:nvPr/>
        </p:nvSpPr>
        <p:spPr>
          <a:xfrm>
            <a:off x="1582525" y="1242925"/>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8"/>
          <p:cNvSpPr/>
          <p:nvPr/>
        </p:nvSpPr>
        <p:spPr>
          <a:xfrm>
            <a:off x="1003075" y="950925"/>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8"/>
          <p:cNvSpPr/>
          <p:nvPr/>
        </p:nvSpPr>
        <p:spPr>
          <a:xfrm>
            <a:off x="7618100" y="3653375"/>
            <a:ext cx="247200" cy="247200"/>
          </a:xfrm>
          <a:prstGeom prst="donut">
            <a:avLst>
              <a:gd name="adj" fmla="val 1243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4" name="Google Shape;334;p37"/>
          <p:cNvSpPr txBox="1">
            <a:spLocks noGrp="1"/>
          </p:cNvSpPr>
          <p:nvPr>
            <p:ph type="subTitle" idx="1"/>
          </p:nvPr>
        </p:nvSpPr>
        <p:spPr>
          <a:xfrm>
            <a:off x="1122471" y="1445163"/>
            <a:ext cx="7030279" cy="1864790"/>
          </a:xfrm>
          <a:prstGeom prst="rect">
            <a:avLst/>
          </a:prstGeom>
        </p:spPr>
        <p:txBody>
          <a:bodyPr spcFirstLastPara="1" wrap="square" lIns="91425" tIns="91425" rIns="91425" bIns="91425" anchor="t" anchorCtr="0">
            <a:noAutofit/>
          </a:bodyPr>
          <a:lstStyle/>
          <a:p>
            <a:pPr marL="0" lvl="0" indent="0" algn="just"/>
            <a:endParaRPr lang="en-US" sz="2000" i="1" dirty="0" smtClean="0">
              <a:solidFill>
                <a:srgbClr val="000000"/>
              </a:solidFill>
              <a:latin typeface="Arial"/>
              <a:ea typeface="Arial"/>
              <a:cs typeface="Arial"/>
              <a:sym typeface="Arial"/>
            </a:endParaRPr>
          </a:p>
          <a:p>
            <a:pPr marL="0" lvl="0" indent="0" algn="just"/>
            <a:r>
              <a:rPr lang="en-US" sz="2000" i="1" dirty="0" smtClean="0">
                <a:solidFill>
                  <a:srgbClr val="000000"/>
                </a:solidFill>
                <a:latin typeface="Arial"/>
                <a:ea typeface="Arial"/>
                <a:cs typeface="Arial"/>
                <a:sym typeface="Arial"/>
              </a:rPr>
              <a:t>- </a:t>
            </a:r>
            <a:r>
              <a:rPr lang="id-ID" sz="2000" i="1" dirty="0" smtClean="0">
                <a:solidFill>
                  <a:srgbClr val="000000"/>
                </a:solidFill>
                <a:latin typeface="Arial"/>
                <a:ea typeface="Arial"/>
                <a:cs typeface="Arial"/>
                <a:sym typeface="Arial"/>
              </a:rPr>
              <a:t>video conference</a:t>
            </a:r>
            <a:r>
              <a:rPr lang="id-ID" sz="2000" dirty="0" smtClean="0">
                <a:solidFill>
                  <a:srgbClr val="000000"/>
                </a:solidFill>
                <a:latin typeface="Arial"/>
                <a:ea typeface="Arial"/>
                <a:cs typeface="Arial"/>
                <a:sym typeface="Arial"/>
              </a:rPr>
              <a:t> </a:t>
            </a:r>
            <a:r>
              <a:rPr lang="id-ID" sz="2000" dirty="0">
                <a:solidFill>
                  <a:srgbClr val="000000"/>
                </a:solidFill>
                <a:latin typeface="Arial"/>
                <a:ea typeface="Arial"/>
                <a:cs typeface="Arial"/>
                <a:sym typeface="Arial"/>
              </a:rPr>
              <a:t>hanya membingkai wajah. tanpa </a:t>
            </a:r>
            <a:r>
              <a:rPr lang="en-US" sz="2000" dirty="0">
                <a:solidFill>
                  <a:srgbClr val="000000"/>
                </a:solidFill>
                <a:latin typeface="Arial"/>
                <a:ea typeface="Arial"/>
                <a:cs typeface="Arial"/>
                <a:sym typeface="Arial"/>
              </a:rPr>
              <a:t> </a:t>
            </a:r>
            <a:r>
              <a:rPr lang="id-ID" sz="2000" dirty="0" smtClean="0">
                <a:solidFill>
                  <a:srgbClr val="000000"/>
                </a:solidFill>
                <a:latin typeface="Arial"/>
                <a:ea typeface="Arial"/>
                <a:cs typeface="Arial"/>
                <a:sym typeface="Arial"/>
              </a:rPr>
              <a:t>membawa </a:t>
            </a:r>
            <a:r>
              <a:rPr lang="id-ID" sz="2000" dirty="0">
                <a:solidFill>
                  <a:srgbClr val="000000"/>
                </a:solidFill>
                <a:latin typeface="Arial"/>
                <a:ea typeface="Arial"/>
                <a:cs typeface="Arial"/>
                <a:sym typeface="Arial"/>
              </a:rPr>
              <a:t>isyarat komunikasi </a:t>
            </a:r>
            <a:r>
              <a:rPr lang="id-ID" sz="2000" i="1" dirty="0" smtClean="0">
                <a:solidFill>
                  <a:srgbClr val="000000"/>
                </a:solidFill>
                <a:latin typeface="Arial"/>
                <a:ea typeface="Arial"/>
                <a:cs typeface="Arial"/>
                <a:sym typeface="Arial"/>
              </a:rPr>
              <a:t>non verbal</a:t>
            </a:r>
            <a:endParaRPr lang="en-US" sz="2000" i="1" dirty="0" smtClean="0">
              <a:solidFill>
                <a:srgbClr val="000000"/>
              </a:solidFill>
              <a:latin typeface="Arial"/>
              <a:ea typeface="Arial"/>
              <a:cs typeface="Arial"/>
              <a:sym typeface="Arial"/>
            </a:endParaRPr>
          </a:p>
          <a:p>
            <a:pPr marL="0" lvl="0" indent="0" algn="just"/>
            <a:endParaRPr lang="en-US" sz="2000" i="1" dirty="0">
              <a:solidFill>
                <a:srgbClr val="000000"/>
              </a:solidFill>
              <a:latin typeface="Arial"/>
              <a:cs typeface="Arial"/>
              <a:sym typeface="Arial"/>
            </a:endParaRPr>
          </a:p>
          <a:p>
            <a:pPr marL="0" lvl="0" indent="0" algn="just"/>
            <a:r>
              <a:rPr lang="en-US" sz="2000" dirty="0" smtClean="0">
                <a:solidFill>
                  <a:srgbClr val="000000"/>
                </a:solidFill>
                <a:latin typeface="Arial"/>
                <a:ea typeface="Arial"/>
                <a:cs typeface="Arial"/>
                <a:sym typeface="Arial"/>
              </a:rPr>
              <a:t>- </a:t>
            </a:r>
            <a:r>
              <a:rPr lang="en-US" sz="2000" dirty="0" err="1" smtClean="0">
                <a:solidFill>
                  <a:srgbClr val="000000"/>
                </a:solidFill>
                <a:latin typeface="Arial"/>
                <a:ea typeface="Arial"/>
                <a:cs typeface="Arial"/>
                <a:sym typeface="Arial"/>
              </a:rPr>
              <a:t>terda</a:t>
            </a:r>
            <a:r>
              <a:rPr lang="id-ID" sz="2000" dirty="0" smtClean="0">
                <a:solidFill>
                  <a:srgbClr val="000000"/>
                </a:solidFill>
                <a:latin typeface="Arial"/>
                <a:ea typeface="Arial"/>
                <a:cs typeface="Arial"/>
                <a:sym typeface="Arial"/>
              </a:rPr>
              <a:t>pat </a:t>
            </a:r>
            <a:r>
              <a:rPr lang="id-ID" sz="2000" dirty="0">
                <a:solidFill>
                  <a:srgbClr val="000000"/>
                </a:solidFill>
                <a:latin typeface="Arial"/>
                <a:ea typeface="Arial"/>
                <a:cs typeface="Arial"/>
                <a:sym typeface="Arial"/>
              </a:rPr>
              <a:t>fitur fungsi obrolan </a:t>
            </a:r>
            <a:endParaRPr sz="2000" dirty="0"/>
          </a:p>
        </p:txBody>
      </p:sp>
      <p:pic>
        <p:nvPicPr>
          <p:cNvPr id="335" name="Google Shape;335;p37"/>
          <p:cNvPicPr preferRelativeResize="0"/>
          <p:nvPr/>
        </p:nvPicPr>
        <p:blipFill>
          <a:blip r:embed="rId3">
            <a:alphaModFix/>
          </a:blip>
          <a:stretch>
            <a:fillRect/>
          </a:stretch>
        </p:blipFill>
        <p:spPr>
          <a:xfrm>
            <a:off x="7116650" y="687375"/>
            <a:ext cx="802949" cy="802949"/>
          </a:xfrm>
          <a:prstGeom prst="rect">
            <a:avLst/>
          </a:prstGeom>
          <a:noFill/>
          <a:ln>
            <a:noFill/>
          </a:ln>
        </p:spPr>
      </p:pic>
      <p:sp>
        <p:nvSpPr>
          <p:cNvPr id="336" name="Google Shape;336;p37"/>
          <p:cNvSpPr/>
          <p:nvPr/>
        </p:nvSpPr>
        <p:spPr>
          <a:xfrm>
            <a:off x="6960725" y="1105687"/>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7"/>
          <p:cNvSpPr/>
          <p:nvPr/>
        </p:nvSpPr>
        <p:spPr>
          <a:xfrm>
            <a:off x="7973650" y="1750625"/>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8" name="Google Shape;338;p37"/>
          <p:cNvPicPr preferRelativeResize="0"/>
          <p:nvPr/>
        </p:nvPicPr>
        <p:blipFill>
          <a:blip r:embed="rId4">
            <a:alphaModFix/>
          </a:blip>
          <a:stretch>
            <a:fillRect/>
          </a:stretch>
        </p:blipFill>
        <p:spPr>
          <a:xfrm>
            <a:off x="1071875" y="3405250"/>
            <a:ext cx="802949" cy="802949"/>
          </a:xfrm>
          <a:prstGeom prst="rect">
            <a:avLst/>
          </a:prstGeom>
          <a:noFill/>
          <a:ln>
            <a:noFill/>
          </a:ln>
        </p:spPr>
      </p:pic>
      <p:sp>
        <p:nvSpPr>
          <p:cNvPr id="339" name="Google Shape;339;p37"/>
          <p:cNvSpPr/>
          <p:nvPr/>
        </p:nvSpPr>
        <p:spPr>
          <a:xfrm>
            <a:off x="1605250" y="3934975"/>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7"/>
          <p:cNvSpPr/>
          <p:nvPr/>
        </p:nvSpPr>
        <p:spPr>
          <a:xfrm>
            <a:off x="1071875" y="2791800"/>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740392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42"/>
        <p:cNvGrpSpPr/>
        <p:nvPr/>
      </p:nvGrpSpPr>
      <p:grpSpPr>
        <a:xfrm>
          <a:off x="0" y="0"/>
          <a:ext cx="0" cy="0"/>
          <a:chOff x="0" y="0"/>
          <a:chExt cx="0" cy="0"/>
        </a:xfrm>
      </p:grpSpPr>
      <p:sp>
        <p:nvSpPr>
          <p:cNvPr id="1043" name="Google Shape;1043;p69"/>
          <p:cNvSpPr txBox="1">
            <a:spLocks noGrp="1"/>
          </p:cNvSpPr>
          <p:nvPr>
            <p:ph type="ctrTitle"/>
          </p:nvPr>
        </p:nvSpPr>
        <p:spPr>
          <a:xfrm>
            <a:off x="2944800" y="663300"/>
            <a:ext cx="3254400" cy="9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044" name="Google Shape;1044;p69"/>
          <p:cNvSpPr txBox="1">
            <a:spLocks noGrp="1"/>
          </p:cNvSpPr>
          <p:nvPr>
            <p:ph type="subTitle" idx="1"/>
          </p:nvPr>
        </p:nvSpPr>
        <p:spPr>
          <a:xfrm>
            <a:off x="2940900" y="1567200"/>
            <a:ext cx="3262200" cy="130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spcBef>
                <a:spcPts val="100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yourwebsite.com</a:t>
            </a:r>
            <a:endParaRPr/>
          </a:p>
        </p:txBody>
      </p:sp>
      <p:sp>
        <p:nvSpPr>
          <p:cNvPr id="1045" name="Google Shape;1045;p69"/>
          <p:cNvSpPr txBox="1"/>
          <p:nvPr/>
        </p:nvSpPr>
        <p:spPr>
          <a:xfrm>
            <a:off x="2940900" y="4031950"/>
            <a:ext cx="3262200" cy="29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utfit Medium"/>
                <a:ea typeface="Outfit Medium"/>
                <a:cs typeface="Outfit Medium"/>
                <a:sym typeface="Outfit Medium"/>
              </a:rPr>
              <a:t>Please keep this slide for attribution</a:t>
            </a:r>
            <a:endParaRPr sz="1000">
              <a:solidFill>
                <a:schemeClr val="dk1"/>
              </a:solidFill>
              <a:latin typeface="Outfit Medium"/>
              <a:ea typeface="Outfit Medium"/>
              <a:cs typeface="Outfit Medium"/>
              <a:sym typeface="Outfit Medium"/>
            </a:endParaRPr>
          </a:p>
        </p:txBody>
      </p:sp>
      <p:grpSp>
        <p:nvGrpSpPr>
          <p:cNvPr id="1046" name="Google Shape;1046;p69"/>
          <p:cNvGrpSpPr/>
          <p:nvPr/>
        </p:nvGrpSpPr>
        <p:grpSpPr>
          <a:xfrm>
            <a:off x="3819665" y="2991251"/>
            <a:ext cx="294810" cy="294794"/>
            <a:chOff x="266768" y="1721375"/>
            <a:chExt cx="397907" cy="397887"/>
          </a:xfrm>
        </p:grpSpPr>
        <p:sp>
          <p:nvSpPr>
            <p:cNvPr id="1047" name="Google Shape;104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69"/>
          <p:cNvGrpSpPr/>
          <p:nvPr/>
        </p:nvGrpSpPr>
        <p:grpSpPr>
          <a:xfrm>
            <a:off x="4220916" y="2991070"/>
            <a:ext cx="294779" cy="294794"/>
            <a:chOff x="864491" y="1723250"/>
            <a:chExt cx="397866" cy="397887"/>
          </a:xfrm>
        </p:grpSpPr>
        <p:sp>
          <p:nvSpPr>
            <p:cNvPr id="1050" name="Google Shape;1050;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 name="Google Shape;1053;p69"/>
          <p:cNvSpPr/>
          <p:nvPr/>
        </p:nvSpPr>
        <p:spPr>
          <a:xfrm>
            <a:off x="5028614" y="3017918"/>
            <a:ext cx="295722" cy="241192"/>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 name="Google Shape;1054;p69"/>
          <p:cNvGrpSpPr/>
          <p:nvPr/>
        </p:nvGrpSpPr>
        <p:grpSpPr>
          <a:xfrm>
            <a:off x="4624267" y="2990811"/>
            <a:ext cx="295782" cy="295782"/>
            <a:chOff x="1190625" y="238125"/>
            <a:chExt cx="5235075" cy="5235075"/>
          </a:xfrm>
        </p:grpSpPr>
        <p:sp>
          <p:nvSpPr>
            <p:cNvPr id="1055" name="Google Shape;1055;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57" name="Google Shape;1057;p69"/>
          <p:cNvPicPr preferRelativeResize="0"/>
          <p:nvPr/>
        </p:nvPicPr>
        <p:blipFill>
          <a:blip r:embed="rId3">
            <a:alphaModFix/>
          </a:blip>
          <a:stretch>
            <a:fillRect/>
          </a:stretch>
        </p:blipFill>
        <p:spPr>
          <a:xfrm>
            <a:off x="7116650" y="687375"/>
            <a:ext cx="802949" cy="802949"/>
          </a:xfrm>
          <a:prstGeom prst="rect">
            <a:avLst/>
          </a:prstGeom>
          <a:noFill/>
          <a:ln>
            <a:noFill/>
          </a:ln>
        </p:spPr>
      </p:pic>
      <p:sp>
        <p:nvSpPr>
          <p:cNvPr id="1058" name="Google Shape;1058;p69"/>
          <p:cNvSpPr/>
          <p:nvPr/>
        </p:nvSpPr>
        <p:spPr>
          <a:xfrm>
            <a:off x="6960725" y="1105687"/>
            <a:ext cx="323700" cy="323700"/>
          </a:xfrm>
          <a:prstGeom prst="donut">
            <a:avLst>
              <a:gd name="adj" fmla="val 1040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9"/>
          <p:cNvSpPr/>
          <p:nvPr/>
        </p:nvSpPr>
        <p:spPr>
          <a:xfrm>
            <a:off x="7973650" y="1750625"/>
            <a:ext cx="179100" cy="179100"/>
          </a:xfrm>
          <a:prstGeom prst="donut">
            <a:avLst>
              <a:gd name="adj" fmla="val 1470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0" name="Google Shape;1060;p69"/>
          <p:cNvPicPr preferRelativeResize="0"/>
          <p:nvPr/>
        </p:nvPicPr>
        <p:blipFill>
          <a:blip r:embed="rId4">
            <a:alphaModFix/>
          </a:blip>
          <a:stretch>
            <a:fillRect/>
          </a:stretch>
        </p:blipFill>
        <p:spPr>
          <a:xfrm>
            <a:off x="1071875" y="3405250"/>
            <a:ext cx="802949" cy="802949"/>
          </a:xfrm>
          <a:prstGeom prst="rect">
            <a:avLst/>
          </a:prstGeom>
          <a:noFill/>
          <a:ln>
            <a:noFill/>
          </a:ln>
        </p:spPr>
      </p:pic>
      <p:sp>
        <p:nvSpPr>
          <p:cNvPr id="1061" name="Google Shape;1061;p69"/>
          <p:cNvSpPr/>
          <p:nvPr/>
        </p:nvSpPr>
        <p:spPr>
          <a:xfrm>
            <a:off x="1605250" y="3934975"/>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9"/>
          <p:cNvSpPr/>
          <p:nvPr/>
        </p:nvSpPr>
        <p:spPr>
          <a:xfrm>
            <a:off x="1071875" y="2791800"/>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70"/>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068" name="Google Shape;1068;p70"/>
          <p:cNvSpPr txBox="1">
            <a:spLocks noGrp="1"/>
          </p:cNvSpPr>
          <p:nvPr>
            <p:ph type="body" idx="4294967295"/>
          </p:nvPr>
        </p:nvSpPr>
        <p:spPr>
          <a:xfrm>
            <a:off x="720000" y="1279425"/>
            <a:ext cx="7713900" cy="6141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400"/>
              <a:t>Here’s an assortment of alternative resources </a:t>
            </a:r>
            <a:r>
              <a:rPr lang="en"/>
              <a:t>whose style fits the one of this template:</a:t>
            </a:r>
            <a:endParaRPr/>
          </a:p>
          <a:p>
            <a:pPr marL="457200" lvl="0" indent="-317500" algn="l" rtl="0">
              <a:spcBef>
                <a:spcPts val="0"/>
              </a:spcBef>
              <a:spcAft>
                <a:spcPts val="0"/>
              </a:spcAft>
              <a:buClr>
                <a:schemeClr val="lt2"/>
              </a:buClr>
              <a:buSzPts val="1400"/>
              <a:buChar char="●"/>
            </a:pPr>
            <a:r>
              <a:rPr lang="en">
                <a:uFill>
                  <a:noFill/>
                </a:uFill>
                <a:hlinkClick r:id="rId3"/>
              </a:rPr>
              <a:t>Hand drawn event schedule design template</a:t>
            </a:r>
            <a:endParaRPr/>
          </a:p>
        </p:txBody>
      </p:sp>
      <p:pic>
        <p:nvPicPr>
          <p:cNvPr id="1069" name="Google Shape;1069;p70"/>
          <p:cNvPicPr preferRelativeResize="0"/>
          <p:nvPr/>
        </p:nvPicPr>
        <p:blipFill>
          <a:blip r:embed="rId4">
            <a:alphaModFix/>
          </a:blip>
          <a:stretch>
            <a:fillRect/>
          </a:stretch>
        </p:blipFill>
        <p:spPr>
          <a:xfrm>
            <a:off x="4615488" y="2246478"/>
            <a:ext cx="802954" cy="802944"/>
          </a:xfrm>
          <a:prstGeom prst="rect">
            <a:avLst/>
          </a:prstGeom>
          <a:noFill/>
          <a:ln>
            <a:noFill/>
          </a:ln>
        </p:spPr>
      </p:pic>
      <p:pic>
        <p:nvPicPr>
          <p:cNvPr id="1070" name="Google Shape;1070;p70"/>
          <p:cNvPicPr preferRelativeResize="0"/>
          <p:nvPr/>
        </p:nvPicPr>
        <p:blipFill>
          <a:blip r:embed="rId5">
            <a:alphaModFix/>
          </a:blip>
          <a:stretch>
            <a:fillRect/>
          </a:stretch>
        </p:blipFill>
        <p:spPr>
          <a:xfrm>
            <a:off x="2044903" y="3079753"/>
            <a:ext cx="802954" cy="802944"/>
          </a:xfrm>
          <a:prstGeom prst="rect">
            <a:avLst/>
          </a:prstGeom>
          <a:noFill/>
          <a:ln>
            <a:noFill/>
          </a:ln>
        </p:spPr>
      </p:pic>
      <p:pic>
        <p:nvPicPr>
          <p:cNvPr id="1071" name="Google Shape;1071;p70"/>
          <p:cNvPicPr preferRelativeResize="0"/>
          <p:nvPr/>
        </p:nvPicPr>
        <p:blipFill>
          <a:blip r:embed="rId6">
            <a:alphaModFix/>
          </a:blip>
          <a:stretch>
            <a:fillRect/>
          </a:stretch>
        </p:blipFill>
        <p:spPr>
          <a:xfrm>
            <a:off x="6070044" y="3241180"/>
            <a:ext cx="802954" cy="802944"/>
          </a:xfrm>
          <a:prstGeom prst="rect">
            <a:avLst/>
          </a:prstGeom>
          <a:noFill/>
          <a:ln>
            <a:noFill/>
          </a:ln>
        </p:spPr>
      </p:pic>
      <p:sp>
        <p:nvSpPr>
          <p:cNvPr id="1072" name="Google Shape;1072;p70"/>
          <p:cNvSpPr/>
          <p:nvPr/>
        </p:nvSpPr>
        <p:spPr>
          <a:xfrm>
            <a:off x="7195938" y="2785875"/>
            <a:ext cx="247200" cy="247200"/>
          </a:xfrm>
          <a:prstGeom prst="donut">
            <a:avLst>
              <a:gd name="adj" fmla="val 1243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0"/>
          <p:cNvSpPr/>
          <p:nvPr/>
        </p:nvSpPr>
        <p:spPr>
          <a:xfrm>
            <a:off x="5220088" y="2664350"/>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0"/>
          <p:cNvSpPr/>
          <p:nvPr/>
        </p:nvSpPr>
        <p:spPr>
          <a:xfrm>
            <a:off x="3564100" y="2962037"/>
            <a:ext cx="179100" cy="179100"/>
          </a:xfrm>
          <a:prstGeom prst="donut">
            <a:avLst>
              <a:gd name="adj" fmla="val 1470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0"/>
          <p:cNvSpPr/>
          <p:nvPr/>
        </p:nvSpPr>
        <p:spPr>
          <a:xfrm>
            <a:off x="4207888" y="3716050"/>
            <a:ext cx="247200" cy="24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0"/>
          <p:cNvSpPr/>
          <p:nvPr/>
        </p:nvSpPr>
        <p:spPr>
          <a:xfrm>
            <a:off x="6701788" y="3381200"/>
            <a:ext cx="323700" cy="32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0"/>
          <p:cNvSpPr/>
          <p:nvPr/>
        </p:nvSpPr>
        <p:spPr>
          <a:xfrm>
            <a:off x="1934288" y="3480800"/>
            <a:ext cx="323700" cy="32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0"/>
          <p:cNvSpPr/>
          <p:nvPr/>
        </p:nvSpPr>
        <p:spPr>
          <a:xfrm>
            <a:off x="6428163" y="2246469"/>
            <a:ext cx="179100" cy="17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0"/>
          <p:cNvSpPr/>
          <p:nvPr/>
        </p:nvSpPr>
        <p:spPr>
          <a:xfrm>
            <a:off x="2986863" y="2280062"/>
            <a:ext cx="247200" cy="247200"/>
          </a:xfrm>
          <a:prstGeom prst="donut">
            <a:avLst>
              <a:gd name="adj" fmla="val 1243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0"/>
          <p:cNvSpPr/>
          <p:nvPr/>
        </p:nvSpPr>
        <p:spPr>
          <a:xfrm>
            <a:off x="1700863" y="2606769"/>
            <a:ext cx="179100" cy="17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5" name="Google Shape;1085;p71"/>
          <p:cNvSpPr txBox="1">
            <a:spLocks noGrp="1"/>
          </p:cNvSpPr>
          <p:nvPr>
            <p:ph type="title"/>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086" name="Google Shape;1086;p71"/>
          <p:cNvSpPr txBox="1">
            <a:spLocks noGrp="1"/>
          </p:cNvSpPr>
          <p:nvPr>
            <p:ph type="body" idx="4294967295"/>
          </p:nvPr>
        </p:nvSpPr>
        <p:spPr>
          <a:xfrm>
            <a:off x="715100" y="1279425"/>
            <a:ext cx="3723600" cy="3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0"/>
              </a:spcBef>
              <a:spcAft>
                <a:spcPts val="0"/>
              </a:spcAft>
              <a:buNone/>
            </a:pPr>
            <a:r>
              <a:rPr lang="en" sz="2200" b="1">
                <a:latin typeface="Outfit"/>
                <a:ea typeface="Outfit"/>
                <a:cs typeface="Outfit"/>
                <a:sym typeface="Outfit"/>
              </a:rPr>
              <a:t>Photos</a:t>
            </a:r>
            <a:endParaRPr sz="2200" b="1">
              <a:latin typeface="Outfit"/>
              <a:ea typeface="Outfit"/>
              <a:cs typeface="Outfit"/>
              <a:sym typeface="Outfit"/>
            </a:endParaRPr>
          </a:p>
          <a:p>
            <a:pPr marL="457200" lvl="0" indent="-317500" algn="l" rtl="0">
              <a:spcBef>
                <a:spcPts val="1000"/>
              </a:spcBef>
              <a:spcAft>
                <a:spcPts val="0"/>
              </a:spcAft>
              <a:buClr>
                <a:schemeClr val="lt2"/>
              </a:buClr>
              <a:buSzPts val="1400"/>
              <a:buChar char="●"/>
            </a:pPr>
            <a:r>
              <a:rPr lang="en">
                <a:solidFill>
                  <a:schemeClr val="hlink"/>
                </a:solidFill>
                <a:uFill>
                  <a:noFill/>
                </a:uFill>
                <a:hlinkClick r:id="rId3"/>
              </a:rPr>
              <a:t>Colleagues working together on project</a:t>
            </a:r>
            <a:r>
              <a:rPr lang="en"/>
              <a:t> I</a:t>
            </a:r>
            <a:endParaRPr/>
          </a:p>
          <a:p>
            <a:pPr marL="457200" lvl="0" indent="-317500" algn="l" rtl="0">
              <a:spcBef>
                <a:spcPts val="0"/>
              </a:spcBef>
              <a:spcAft>
                <a:spcPts val="0"/>
              </a:spcAft>
              <a:buClr>
                <a:schemeClr val="lt2"/>
              </a:buClr>
              <a:buSzPts val="1400"/>
              <a:buChar char="●"/>
            </a:pPr>
            <a:r>
              <a:rPr lang="en">
                <a:solidFill>
                  <a:schemeClr val="hlink"/>
                </a:solidFill>
                <a:uFill>
                  <a:noFill/>
                </a:uFill>
                <a:hlinkClick r:id="rId4"/>
              </a:rPr>
              <a:t>Colleagues working together on project II</a:t>
            </a:r>
            <a:endParaRPr/>
          </a:p>
          <a:p>
            <a:pPr marL="457200" lvl="0" indent="-317500" algn="l" rtl="0">
              <a:spcBef>
                <a:spcPts val="0"/>
              </a:spcBef>
              <a:spcAft>
                <a:spcPts val="0"/>
              </a:spcAft>
              <a:buClr>
                <a:schemeClr val="lt2"/>
              </a:buClr>
              <a:buSzPts val="1400"/>
              <a:buChar char="●"/>
            </a:pPr>
            <a:r>
              <a:rPr lang="en">
                <a:solidFill>
                  <a:schemeClr val="hlink"/>
                </a:solidFill>
                <a:uFill>
                  <a:noFill/>
                </a:uFill>
                <a:hlinkClick r:id="rId5"/>
              </a:rPr>
              <a:t>Medium shot smiley woman holding smartphone</a:t>
            </a:r>
            <a:endParaRPr/>
          </a:p>
          <a:p>
            <a:pPr marL="457200" lvl="0" indent="-317500" algn="l" rtl="0">
              <a:spcBef>
                <a:spcPts val="0"/>
              </a:spcBef>
              <a:spcAft>
                <a:spcPts val="0"/>
              </a:spcAft>
              <a:buClr>
                <a:schemeClr val="lt2"/>
              </a:buClr>
              <a:buSzPts val="1400"/>
              <a:buChar char="●"/>
            </a:pPr>
            <a:r>
              <a:rPr lang="en">
                <a:solidFill>
                  <a:schemeClr val="hlink"/>
                </a:solidFill>
                <a:uFill>
                  <a:noFill/>
                </a:uFill>
                <a:hlinkClick r:id="rId6"/>
              </a:rPr>
              <a:t>Smiling man during his work time at an office job</a:t>
            </a:r>
            <a:endParaRPr/>
          </a:p>
        </p:txBody>
      </p:sp>
      <p:sp>
        <p:nvSpPr>
          <p:cNvPr id="1087" name="Google Shape;1087;p71"/>
          <p:cNvSpPr txBox="1">
            <a:spLocks noGrp="1"/>
          </p:cNvSpPr>
          <p:nvPr>
            <p:ph type="body" idx="4294967295"/>
          </p:nvPr>
        </p:nvSpPr>
        <p:spPr>
          <a:xfrm>
            <a:off x="4705368" y="1279425"/>
            <a:ext cx="3723600" cy="3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b="1">
                <a:latin typeface="Outfit"/>
                <a:ea typeface="Outfit"/>
                <a:cs typeface="Outfit"/>
                <a:sym typeface="Outfit"/>
              </a:rPr>
              <a:t>Vectors</a:t>
            </a:r>
            <a:endParaRPr sz="2200" b="1">
              <a:latin typeface="Outfit"/>
              <a:ea typeface="Outfit"/>
              <a:cs typeface="Outfit"/>
              <a:sym typeface="Outfit"/>
            </a:endParaRPr>
          </a:p>
          <a:p>
            <a:pPr marL="457200" lvl="0" indent="-317500" algn="l" rtl="0">
              <a:spcBef>
                <a:spcPts val="1000"/>
              </a:spcBef>
              <a:spcAft>
                <a:spcPts val="0"/>
              </a:spcAft>
              <a:buClr>
                <a:schemeClr val="lt2"/>
              </a:buClr>
              <a:buSzPts val="1400"/>
              <a:buChar char="●"/>
            </a:pPr>
            <a:r>
              <a:rPr lang="en">
                <a:solidFill>
                  <a:schemeClr val="hlink"/>
                </a:solidFill>
                <a:uFill>
                  <a:noFill/>
                </a:uFill>
                <a:hlinkClick r:id="rId7"/>
              </a:rPr>
              <a:t>Hand drawn event schedule design template</a:t>
            </a:r>
            <a:endParaRPr sz="1400"/>
          </a:p>
        </p:txBody>
      </p:sp>
      <p:pic>
        <p:nvPicPr>
          <p:cNvPr id="1088" name="Google Shape;1088;p71"/>
          <p:cNvPicPr preferRelativeResize="0"/>
          <p:nvPr/>
        </p:nvPicPr>
        <p:blipFill>
          <a:blip r:embed="rId8">
            <a:alphaModFix/>
          </a:blip>
          <a:stretch>
            <a:fillRect/>
          </a:stretch>
        </p:blipFill>
        <p:spPr>
          <a:xfrm>
            <a:off x="6207125" y="3238875"/>
            <a:ext cx="802949" cy="802949"/>
          </a:xfrm>
          <a:prstGeom prst="rect">
            <a:avLst/>
          </a:prstGeom>
          <a:noFill/>
          <a:ln>
            <a:noFill/>
          </a:ln>
        </p:spPr>
      </p:pic>
      <p:sp>
        <p:nvSpPr>
          <p:cNvPr id="1089" name="Google Shape;1089;p71"/>
          <p:cNvSpPr/>
          <p:nvPr/>
        </p:nvSpPr>
        <p:spPr>
          <a:xfrm>
            <a:off x="6686375" y="3148500"/>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1"/>
          <p:cNvSpPr/>
          <p:nvPr/>
        </p:nvSpPr>
        <p:spPr>
          <a:xfrm>
            <a:off x="5674625" y="3148500"/>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4"/>
        <p:cNvGrpSpPr/>
        <p:nvPr/>
      </p:nvGrpSpPr>
      <p:grpSpPr>
        <a:xfrm>
          <a:off x="0" y="0"/>
          <a:ext cx="0" cy="0"/>
          <a:chOff x="0" y="0"/>
          <a:chExt cx="0" cy="0"/>
        </a:xfrm>
      </p:grpSpPr>
      <p:sp>
        <p:nvSpPr>
          <p:cNvPr id="1095" name="Google Shape;1095;p7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1096" name="Google Shape;1096;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97" name="Google Shape;1097;p7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1"/>
        <p:cNvGrpSpPr/>
        <p:nvPr/>
      </p:nvGrpSpPr>
      <p:grpSpPr>
        <a:xfrm>
          <a:off x="0" y="0"/>
          <a:ext cx="0" cy="0"/>
          <a:chOff x="0" y="0"/>
          <a:chExt cx="0" cy="0"/>
        </a:xfrm>
      </p:grpSpPr>
      <p:sp>
        <p:nvSpPr>
          <p:cNvPr id="1102" name="Google Shape;1102;p7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103" name="Google Shape;1103;p7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1104" name="Google Shape;1104;p7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8"/>
        <p:cNvGrpSpPr/>
        <p:nvPr/>
      </p:nvGrpSpPr>
      <p:grpSpPr>
        <a:xfrm>
          <a:off x="0" y="0"/>
          <a:ext cx="0" cy="0"/>
          <a:chOff x="0" y="0"/>
          <a:chExt cx="0" cy="0"/>
        </a:xfrm>
      </p:grpSpPr>
      <p:sp>
        <p:nvSpPr>
          <p:cNvPr id="1109" name="Google Shape;1109;p7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110" name="Google Shape;1110;p7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FFFFFF"/>
                </a:solidFill>
              </a:rPr>
              <a:t>Outfit</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https://fonts.google.com/specimen/Outfit</a:t>
            </a:r>
            <a:r>
              <a:rPr lang="en" sz="1100">
                <a:solidFill>
                  <a:srgbClr val="FFFFFF"/>
                </a:solidFill>
              </a:rPr>
              <a:t>)</a:t>
            </a:r>
            <a:endParaRPr sz="1100">
              <a:solidFill>
                <a:srgbClr val="FFFFFF"/>
              </a:solidFill>
            </a:endParaRPr>
          </a:p>
        </p:txBody>
      </p:sp>
      <p:sp>
        <p:nvSpPr>
          <p:cNvPr id="1111" name="Google Shape;1111;p74"/>
          <p:cNvSpPr/>
          <p:nvPr/>
        </p:nvSpPr>
        <p:spPr>
          <a:xfrm>
            <a:off x="2583565" y="2988225"/>
            <a:ext cx="791400" cy="754200"/>
          </a:xfrm>
          <a:prstGeom prst="roundRect">
            <a:avLst>
              <a:gd name="adj" fmla="val 16667"/>
            </a:avLst>
          </a:prstGeom>
          <a:solidFill>
            <a:srgbClr val="00004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4"/>
          <p:cNvSpPr/>
          <p:nvPr/>
        </p:nvSpPr>
        <p:spPr>
          <a:xfrm>
            <a:off x="3645388" y="2988225"/>
            <a:ext cx="791400" cy="754200"/>
          </a:xfrm>
          <a:prstGeom prst="roundRect">
            <a:avLst>
              <a:gd name="adj" fmla="val 16667"/>
            </a:avLst>
          </a:prstGeom>
          <a:solidFill>
            <a:srgbClr val="74DD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4"/>
          <p:cNvSpPr/>
          <p:nvPr/>
        </p:nvSpPr>
        <p:spPr>
          <a:xfrm>
            <a:off x="4707210" y="2988225"/>
            <a:ext cx="791400" cy="754200"/>
          </a:xfrm>
          <a:prstGeom prst="roundRect">
            <a:avLst>
              <a:gd name="adj" fmla="val 16667"/>
            </a:avLst>
          </a:prstGeom>
          <a:solidFill>
            <a:srgbClr val="03B7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4"/>
          <p:cNvSpPr txBox="1"/>
          <p:nvPr/>
        </p:nvSpPr>
        <p:spPr>
          <a:xfrm>
            <a:off x="258356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#00004a</a:t>
            </a:r>
            <a:endParaRPr sz="1000">
              <a:solidFill>
                <a:srgbClr val="FFFFFF"/>
              </a:solidFill>
            </a:endParaRPr>
          </a:p>
        </p:txBody>
      </p:sp>
      <p:sp>
        <p:nvSpPr>
          <p:cNvPr id="1115" name="Google Shape;1115;p74"/>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#74ddf3</a:t>
            </a:r>
            <a:endParaRPr sz="1000">
              <a:solidFill>
                <a:schemeClr val="dk1"/>
              </a:solidFill>
            </a:endParaRPr>
          </a:p>
        </p:txBody>
      </p:sp>
      <p:sp>
        <p:nvSpPr>
          <p:cNvPr id="1116" name="Google Shape;1116;p74"/>
          <p:cNvSpPr txBox="1"/>
          <p:nvPr/>
        </p:nvSpPr>
        <p:spPr>
          <a:xfrm>
            <a:off x="470721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#03b7ec</a:t>
            </a:r>
            <a:endParaRPr sz="1000">
              <a:solidFill>
                <a:schemeClr val="dk1"/>
              </a:solidFill>
            </a:endParaRPr>
          </a:p>
        </p:txBody>
      </p:sp>
      <p:sp>
        <p:nvSpPr>
          <p:cNvPr id="1117" name="Google Shape;1117;p74"/>
          <p:cNvSpPr/>
          <p:nvPr/>
        </p:nvSpPr>
        <p:spPr>
          <a:xfrm>
            <a:off x="5769035" y="2988225"/>
            <a:ext cx="791400" cy="754200"/>
          </a:xfrm>
          <a:prstGeom prst="roundRect">
            <a:avLst>
              <a:gd name="adj" fmla="val 16667"/>
            </a:avLst>
          </a:prstGeom>
          <a:solidFill>
            <a:srgbClr val="C1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4"/>
          <p:cNvSpPr txBox="1"/>
          <p:nvPr/>
        </p:nvSpPr>
        <p:spPr>
          <a:xfrm>
            <a:off x="576903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#c18fff</a:t>
            </a:r>
            <a:endParaRPr sz="1000">
              <a:solidFill>
                <a:schemeClr val="dk1"/>
              </a:solidFill>
            </a:endParaRPr>
          </a:p>
        </p:txBody>
      </p:sp>
      <p:sp>
        <p:nvSpPr>
          <p:cNvPr id="1119" name="Google Shape;1119;p74"/>
          <p:cNvSpPr/>
          <p:nvPr/>
        </p:nvSpPr>
        <p:spPr>
          <a:xfrm>
            <a:off x="3645388" y="3919325"/>
            <a:ext cx="791400" cy="754200"/>
          </a:xfrm>
          <a:prstGeom prst="roundRect">
            <a:avLst>
              <a:gd name="adj" fmla="val 16667"/>
            </a:avLst>
          </a:prstGeom>
          <a:solidFill>
            <a:srgbClr val="62299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4"/>
          <p:cNvSpPr/>
          <p:nvPr/>
        </p:nvSpPr>
        <p:spPr>
          <a:xfrm>
            <a:off x="4707210" y="3919325"/>
            <a:ext cx="791400" cy="754200"/>
          </a:xfrm>
          <a:prstGeom prst="roundRect">
            <a:avLst>
              <a:gd name="adj" fmla="val 16667"/>
            </a:avLst>
          </a:prstGeom>
          <a:solidFill>
            <a:srgbClr val="F8F7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4"/>
          <p:cNvSpPr/>
          <p:nvPr/>
        </p:nvSpPr>
        <p:spPr>
          <a:xfrm>
            <a:off x="5769035"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4"/>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#622996</a:t>
            </a:r>
            <a:endParaRPr sz="1000">
              <a:solidFill>
                <a:srgbClr val="FFFFFF"/>
              </a:solidFill>
            </a:endParaRPr>
          </a:p>
        </p:txBody>
      </p:sp>
      <p:sp>
        <p:nvSpPr>
          <p:cNvPr id="1123" name="Google Shape;1123;p74"/>
          <p:cNvSpPr txBox="1"/>
          <p:nvPr/>
        </p:nvSpPr>
        <p:spPr>
          <a:xfrm>
            <a:off x="470721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#f8f7f5</a:t>
            </a:r>
            <a:endParaRPr sz="1000"/>
          </a:p>
        </p:txBody>
      </p:sp>
      <p:sp>
        <p:nvSpPr>
          <p:cNvPr id="1124" name="Google Shape;1124;p74"/>
          <p:cNvSpPr txBox="1"/>
          <p:nvPr/>
        </p:nvSpPr>
        <p:spPr>
          <a:xfrm>
            <a:off x="576903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1125" name="Google Shape;1125;p74"/>
          <p:cNvSpPr/>
          <p:nvPr/>
        </p:nvSpPr>
        <p:spPr>
          <a:xfrm>
            <a:off x="2583565" y="3919325"/>
            <a:ext cx="791400" cy="754200"/>
          </a:xfrm>
          <a:prstGeom prst="roundRect">
            <a:avLst>
              <a:gd name="adj" fmla="val 16667"/>
            </a:avLst>
          </a:prstGeom>
          <a:solidFill>
            <a:srgbClr val="B563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4"/>
          <p:cNvSpPr txBox="1"/>
          <p:nvPr/>
        </p:nvSpPr>
        <p:spPr>
          <a:xfrm>
            <a:off x="258356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#b563ff</a:t>
            </a:r>
            <a:endParaRPr sz="1000">
              <a:solidFill>
                <a:srgbClr val="FFFFFF"/>
              </a:solidFill>
            </a:endParaRPr>
          </a:p>
        </p:txBody>
      </p:sp>
      <p:sp>
        <p:nvSpPr>
          <p:cNvPr id="1127" name="Google Shape;112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1"/>
        <p:cNvGrpSpPr/>
        <p:nvPr/>
      </p:nvGrpSpPr>
      <p:grpSpPr>
        <a:xfrm>
          <a:off x="0" y="0"/>
          <a:ext cx="0" cy="0"/>
          <a:chOff x="0" y="0"/>
          <a:chExt cx="0" cy="0"/>
        </a:xfrm>
      </p:grpSpPr>
      <p:sp>
        <p:nvSpPr>
          <p:cNvPr id="1132" name="Google Shape;1132;p7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ow it works.</a:t>
            </a:r>
            <a:endParaRPr sz="1100">
              <a:solidFill>
                <a:srgbClr val="869FB2"/>
              </a:solidFill>
            </a:endParaRPr>
          </a:p>
        </p:txBody>
      </p:sp>
      <p:sp>
        <p:nvSpPr>
          <p:cNvPr id="1133" name="Google Shape;1133;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134" name="Google Shape;1134;p75"/>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135" name="Google Shape;1135;p7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a:solidFill>
                <a:srgbClr val="869FB2"/>
              </a:solidFill>
            </a:endParaRPr>
          </a:p>
        </p:txBody>
      </p:sp>
      <p:sp>
        <p:nvSpPr>
          <p:cNvPr id="1136" name="Google Shape;1136;p7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a:solidFill>
                <a:srgbClr val="869FB2"/>
              </a:solidFill>
            </a:endParaRPr>
          </a:p>
        </p:txBody>
      </p:sp>
      <p:sp>
        <p:nvSpPr>
          <p:cNvPr id="1137" name="Google Shape;1137;p7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a:solidFill>
                <a:srgbClr val="869FB2"/>
              </a:solidFill>
            </a:endParaRPr>
          </a:p>
        </p:txBody>
      </p:sp>
      <p:sp>
        <p:nvSpPr>
          <p:cNvPr id="1138" name="Google Shape;1138;p7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a:solidFill>
                <a:srgbClr val="869FB2"/>
              </a:solidFill>
            </a:endParaRPr>
          </a:p>
        </p:txBody>
      </p:sp>
      <p:pic>
        <p:nvPicPr>
          <p:cNvPr id="1139" name="Google Shape;1139;p75"/>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140" name="Google Shape;1140;p75"/>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141" name="Google Shape;1141;p75"/>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142" name="Google Shape;1142;p75"/>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143" name="Google Shape;1143;p7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a:solidFill>
                <a:srgbClr val="869FB2"/>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7"/>
        <p:cNvGrpSpPr/>
        <p:nvPr/>
      </p:nvGrpSpPr>
      <p:grpSpPr>
        <a:xfrm>
          <a:off x="0" y="0"/>
          <a:ext cx="0" cy="0"/>
          <a:chOff x="0" y="0"/>
          <a:chExt cx="0" cy="0"/>
        </a:xfrm>
      </p:grpSpPr>
      <p:grpSp>
        <p:nvGrpSpPr>
          <p:cNvPr id="1148" name="Google Shape;1148;p76"/>
          <p:cNvGrpSpPr/>
          <p:nvPr/>
        </p:nvGrpSpPr>
        <p:grpSpPr>
          <a:xfrm>
            <a:off x="5082708" y="3095784"/>
            <a:ext cx="442841" cy="514271"/>
            <a:chOff x="4727025" y="1332775"/>
            <a:chExt cx="59900" cy="69625"/>
          </a:xfrm>
        </p:grpSpPr>
        <p:sp>
          <p:nvSpPr>
            <p:cNvPr id="1149" name="Google Shape;1149;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76"/>
          <p:cNvGrpSpPr/>
          <p:nvPr/>
        </p:nvGrpSpPr>
        <p:grpSpPr>
          <a:xfrm>
            <a:off x="5758025" y="2343272"/>
            <a:ext cx="500909" cy="500899"/>
            <a:chOff x="4820425" y="1329900"/>
            <a:chExt cx="70175" cy="70350"/>
          </a:xfrm>
        </p:grpSpPr>
        <p:sp>
          <p:nvSpPr>
            <p:cNvPr id="1152" name="Google Shape;1152;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76"/>
          <p:cNvGrpSpPr/>
          <p:nvPr/>
        </p:nvGrpSpPr>
        <p:grpSpPr>
          <a:xfrm>
            <a:off x="6410648" y="2355062"/>
            <a:ext cx="538135" cy="493119"/>
            <a:chOff x="4903200" y="1331525"/>
            <a:chExt cx="73575" cy="67425"/>
          </a:xfrm>
        </p:grpSpPr>
        <p:sp>
          <p:nvSpPr>
            <p:cNvPr id="1157" name="Google Shape;1157;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58" name="Google Shape;1158;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76"/>
          <p:cNvGrpSpPr/>
          <p:nvPr/>
        </p:nvGrpSpPr>
        <p:grpSpPr>
          <a:xfrm>
            <a:off x="5670599" y="3097040"/>
            <a:ext cx="544563" cy="511895"/>
            <a:chOff x="4815575" y="1416800"/>
            <a:chExt cx="73750" cy="71400"/>
          </a:xfrm>
        </p:grpSpPr>
        <p:sp>
          <p:nvSpPr>
            <p:cNvPr id="1160" name="Google Shape;1160;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76"/>
          <p:cNvGrpSpPr/>
          <p:nvPr/>
        </p:nvGrpSpPr>
        <p:grpSpPr>
          <a:xfrm>
            <a:off x="6367224" y="3096746"/>
            <a:ext cx="602914" cy="512477"/>
            <a:chOff x="4902475" y="1418875"/>
            <a:chExt cx="74500" cy="63775"/>
          </a:xfrm>
        </p:grpSpPr>
        <p:sp>
          <p:nvSpPr>
            <p:cNvPr id="1164" name="Google Shape;1164;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76"/>
          <p:cNvGrpSpPr/>
          <p:nvPr/>
        </p:nvGrpSpPr>
        <p:grpSpPr>
          <a:xfrm>
            <a:off x="5783096" y="3835985"/>
            <a:ext cx="515391" cy="525699"/>
            <a:chOff x="4818100" y="1507675"/>
            <a:chExt cx="71225" cy="71625"/>
          </a:xfrm>
        </p:grpSpPr>
        <p:sp>
          <p:nvSpPr>
            <p:cNvPr id="1167" name="Google Shape;1167;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76"/>
          <p:cNvGrpSpPr/>
          <p:nvPr/>
        </p:nvGrpSpPr>
        <p:grpSpPr>
          <a:xfrm>
            <a:off x="5121199" y="3857517"/>
            <a:ext cx="522956" cy="489869"/>
            <a:chOff x="4721450" y="1509475"/>
            <a:chExt cx="79350" cy="74325"/>
          </a:xfrm>
        </p:grpSpPr>
        <p:sp>
          <p:nvSpPr>
            <p:cNvPr id="1172" name="Google Shape;1172;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76"/>
          <p:cNvGrpSpPr/>
          <p:nvPr/>
        </p:nvGrpSpPr>
        <p:grpSpPr>
          <a:xfrm>
            <a:off x="6444441" y="3837269"/>
            <a:ext cx="525704" cy="535436"/>
            <a:chOff x="4906800" y="1507500"/>
            <a:chExt cx="70350" cy="71075"/>
          </a:xfrm>
        </p:grpSpPr>
        <p:sp>
          <p:nvSpPr>
            <p:cNvPr id="1177" name="Google Shape;1177;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76"/>
          <p:cNvGrpSpPr/>
          <p:nvPr/>
        </p:nvGrpSpPr>
        <p:grpSpPr>
          <a:xfrm>
            <a:off x="4477263" y="2343250"/>
            <a:ext cx="508054" cy="508095"/>
            <a:chOff x="3736598" y="2170606"/>
            <a:chExt cx="404889" cy="404889"/>
          </a:xfrm>
        </p:grpSpPr>
        <p:sp>
          <p:nvSpPr>
            <p:cNvPr id="1183" name="Google Shape;1183;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76"/>
          <p:cNvGrpSpPr/>
          <p:nvPr/>
        </p:nvGrpSpPr>
        <p:grpSpPr>
          <a:xfrm>
            <a:off x="3765303" y="2343345"/>
            <a:ext cx="575790" cy="507904"/>
            <a:chOff x="3161917" y="2170682"/>
            <a:chExt cx="458870" cy="404737"/>
          </a:xfrm>
        </p:grpSpPr>
        <p:sp>
          <p:nvSpPr>
            <p:cNvPr id="1188" name="Google Shape;1188;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89" name="Google Shape;1189;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76"/>
          <p:cNvGrpSpPr/>
          <p:nvPr/>
        </p:nvGrpSpPr>
        <p:grpSpPr>
          <a:xfrm>
            <a:off x="3792833" y="3103717"/>
            <a:ext cx="520730" cy="498567"/>
            <a:chOff x="3179914" y="2889488"/>
            <a:chExt cx="422876" cy="404911"/>
          </a:xfrm>
        </p:grpSpPr>
        <p:sp>
          <p:nvSpPr>
            <p:cNvPr id="1192" name="Google Shape;1192;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76"/>
          <p:cNvGrpSpPr/>
          <p:nvPr/>
        </p:nvGrpSpPr>
        <p:grpSpPr>
          <a:xfrm>
            <a:off x="4421513" y="3103677"/>
            <a:ext cx="516145" cy="498648"/>
            <a:chOff x="3729467" y="2889422"/>
            <a:chExt cx="419153" cy="404977"/>
          </a:xfrm>
        </p:grpSpPr>
        <p:sp>
          <p:nvSpPr>
            <p:cNvPr id="1199" name="Google Shape;1199;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 name="Google Shape;1206;p7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 name="Google Shape;1210;p76"/>
          <p:cNvGrpSpPr/>
          <p:nvPr/>
        </p:nvGrpSpPr>
        <p:grpSpPr>
          <a:xfrm>
            <a:off x="7141841" y="2550562"/>
            <a:ext cx="166473" cy="141497"/>
            <a:chOff x="4660325" y="1866850"/>
            <a:chExt cx="68350" cy="58100"/>
          </a:xfrm>
        </p:grpSpPr>
        <p:sp>
          <p:nvSpPr>
            <p:cNvPr id="1211" name="Google Shape;1211;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76"/>
          <p:cNvGrpSpPr/>
          <p:nvPr/>
        </p:nvGrpSpPr>
        <p:grpSpPr>
          <a:xfrm>
            <a:off x="7451186" y="2576286"/>
            <a:ext cx="162515" cy="90049"/>
            <a:chOff x="4791775" y="1877500"/>
            <a:chExt cx="66725" cy="36975"/>
          </a:xfrm>
        </p:grpSpPr>
        <p:sp>
          <p:nvSpPr>
            <p:cNvPr id="1214" name="Google Shape;1214;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76"/>
          <p:cNvGrpSpPr/>
          <p:nvPr/>
        </p:nvGrpSpPr>
        <p:grpSpPr>
          <a:xfrm>
            <a:off x="7772899" y="2576286"/>
            <a:ext cx="144979" cy="90049"/>
            <a:chOff x="4923925" y="1877500"/>
            <a:chExt cx="59525" cy="36975"/>
          </a:xfrm>
        </p:grpSpPr>
        <p:sp>
          <p:nvSpPr>
            <p:cNvPr id="1217" name="Google Shape;1217;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76"/>
          <p:cNvGrpSpPr/>
          <p:nvPr/>
        </p:nvGrpSpPr>
        <p:grpSpPr>
          <a:xfrm>
            <a:off x="8067390" y="2558477"/>
            <a:ext cx="141447" cy="125667"/>
            <a:chOff x="5058450" y="1870100"/>
            <a:chExt cx="58075" cy="51600"/>
          </a:xfrm>
        </p:grpSpPr>
        <p:sp>
          <p:nvSpPr>
            <p:cNvPr id="1220" name="Google Shape;1220;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76"/>
          <p:cNvGrpSpPr/>
          <p:nvPr/>
        </p:nvGrpSpPr>
        <p:grpSpPr>
          <a:xfrm>
            <a:off x="7481905" y="2980885"/>
            <a:ext cx="101077" cy="107645"/>
            <a:chOff x="4811425" y="2065025"/>
            <a:chExt cx="41500" cy="44200"/>
          </a:xfrm>
        </p:grpSpPr>
        <p:sp>
          <p:nvSpPr>
            <p:cNvPr id="1223" name="Google Shape;1223;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76"/>
          <p:cNvGrpSpPr/>
          <p:nvPr/>
        </p:nvGrpSpPr>
        <p:grpSpPr>
          <a:xfrm>
            <a:off x="7774342" y="2981098"/>
            <a:ext cx="120867" cy="107218"/>
            <a:chOff x="4929875" y="2065025"/>
            <a:chExt cx="49625" cy="44025"/>
          </a:xfrm>
        </p:grpSpPr>
        <p:sp>
          <p:nvSpPr>
            <p:cNvPr id="1226" name="Google Shape;1226;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76"/>
          <p:cNvGrpSpPr/>
          <p:nvPr/>
        </p:nvGrpSpPr>
        <p:grpSpPr>
          <a:xfrm>
            <a:off x="8103011" y="2984112"/>
            <a:ext cx="70206" cy="101191"/>
            <a:chOff x="5083925" y="2066350"/>
            <a:chExt cx="28825" cy="41550"/>
          </a:xfrm>
        </p:grpSpPr>
        <p:sp>
          <p:nvSpPr>
            <p:cNvPr id="1229" name="Google Shape;1229;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76"/>
          <p:cNvGrpSpPr/>
          <p:nvPr/>
        </p:nvGrpSpPr>
        <p:grpSpPr>
          <a:xfrm>
            <a:off x="7134565" y="2999759"/>
            <a:ext cx="181026" cy="69896"/>
            <a:chOff x="4659775" y="2072775"/>
            <a:chExt cx="74325" cy="28700"/>
          </a:xfrm>
        </p:grpSpPr>
        <p:sp>
          <p:nvSpPr>
            <p:cNvPr id="1232" name="Google Shape;1232;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76"/>
          <p:cNvGrpSpPr/>
          <p:nvPr/>
        </p:nvGrpSpPr>
        <p:grpSpPr>
          <a:xfrm>
            <a:off x="8054421" y="2790324"/>
            <a:ext cx="167387" cy="89197"/>
            <a:chOff x="4662475" y="1976500"/>
            <a:chExt cx="68725" cy="36625"/>
          </a:xfrm>
        </p:grpSpPr>
        <p:sp>
          <p:nvSpPr>
            <p:cNvPr id="1236" name="Google Shape;1236;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76"/>
          <p:cNvGrpSpPr/>
          <p:nvPr/>
        </p:nvGrpSpPr>
        <p:grpSpPr>
          <a:xfrm>
            <a:off x="7751326" y="2793764"/>
            <a:ext cx="166899" cy="82317"/>
            <a:chOff x="4920150" y="1977875"/>
            <a:chExt cx="68525" cy="33800"/>
          </a:xfrm>
        </p:grpSpPr>
        <p:sp>
          <p:nvSpPr>
            <p:cNvPr id="1240" name="Google Shape;1240;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76"/>
          <p:cNvGrpSpPr/>
          <p:nvPr/>
        </p:nvGrpSpPr>
        <p:grpSpPr>
          <a:xfrm>
            <a:off x="7162483" y="3197682"/>
            <a:ext cx="125190" cy="127859"/>
            <a:chOff x="4676550" y="2160575"/>
            <a:chExt cx="51400" cy="52500"/>
          </a:xfrm>
        </p:grpSpPr>
        <p:sp>
          <p:nvSpPr>
            <p:cNvPr id="1244" name="Google Shape;1244;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76"/>
          <p:cNvGrpSpPr/>
          <p:nvPr/>
        </p:nvGrpSpPr>
        <p:grpSpPr>
          <a:xfrm>
            <a:off x="7459741" y="3204714"/>
            <a:ext cx="145405" cy="113794"/>
            <a:chOff x="4768325" y="2163475"/>
            <a:chExt cx="59700" cy="46725"/>
          </a:xfrm>
        </p:grpSpPr>
        <p:sp>
          <p:nvSpPr>
            <p:cNvPr id="1248" name="Google Shape;1248;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7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76"/>
          <p:cNvGrpSpPr/>
          <p:nvPr/>
        </p:nvGrpSpPr>
        <p:grpSpPr>
          <a:xfrm>
            <a:off x="7476059" y="3459808"/>
            <a:ext cx="112768" cy="106853"/>
            <a:chOff x="4768575" y="2253950"/>
            <a:chExt cx="46300" cy="43875"/>
          </a:xfrm>
        </p:grpSpPr>
        <p:sp>
          <p:nvSpPr>
            <p:cNvPr id="1257" name="Google Shape;1257;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76"/>
          <p:cNvGrpSpPr/>
          <p:nvPr/>
        </p:nvGrpSpPr>
        <p:grpSpPr>
          <a:xfrm>
            <a:off x="7775682" y="3948834"/>
            <a:ext cx="118187" cy="146246"/>
            <a:chOff x="4960900" y="2433225"/>
            <a:chExt cx="48525" cy="60050"/>
          </a:xfrm>
        </p:grpSpPr>
        <p:sp>
          <p:nvSpPr>
            <p:cNvPr id="1260" name="Google Shape;1260;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 name="Google Shape;1262;p76"/>
          <p:cNvGrpSpPr/>
          <p:nvPr/>
        </p:nvGrpSpPr>
        <p:grpSpPr>
          <a:xfrm>
            <a:off x="7464247" y="4212895"/>
            <a:ext cx="136394" cy="143810"/>
            <a:chOff x="4854075" y="2527625"/>
            <a:chExt cx="56000" cy="59050"/>
          </a:xfrm>
        </p:grpSpPr>
        <p:sp>
          <p:nvSpPr>
            <p:cNvPr id="1263" name="Google Shape;1263;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 name="Google Shape;1265;p7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 name="Google Shape;1268;p76"/>
          <p:cNvGrpSpPr/>
          <p:nvPr/>
        </p:nvGrpSpPr>
        <p:grpSpPr>
          <a:xfrm>
            <a:off x="8088458" y="3676639"/>
            <a:ext cx="99312" cy="160797"/>
            <a:chOff x="5059700" y="2334775"/>
            <a:chExt cx="40775" cy="66025"/>
          </a:xfrm>
        </p:grpSpPr>
        <p:sp>
          <p:nvSpPr>
            <p:cNvPr id="1269" name="Google Shape;1269;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76"/>
          <p:cNvGrpSpPr/>
          <p:nvPr/>
        </p:nvGrpSpPr>
        <p:grpSpPr>
          <a:xfrm>
            <a:off x="8045622" y="3941771"/>
            <a:ext cx="184984" cy="160371"/>
            <a:chOff x="5037700" y="2430325"/>
            <a:chExt cx="75950" cy="65850"/>
          </a:xfrm>
        </p:grpSpPr>
        <p:sp>
          <p:nvSpPr>
            <p:cNvPr id="1279" name="Google Shape;1279;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76"/>
          <p:cNvGrpSpPr/>
          <p:nvPr/>
        </p:nvGrpSpPr>
        <p:grpSpPr>
          <a:xfrm>
            <a:off x="7465128" y="3708223"/>
            <a:ext cx="173014" cy="97629"/>
            <a:chOff x="4756975" y="2341800"/>
            <a:chExt cx="91975" cy="51925"/>
          </a:xfrm>
        </p:grpSpPr>
        <p:sp>
          <p:nvSpPr>
            <p:cNvPr id="1282" name="Google Shape;1282;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76"/>
          <p:cNvGrpSpPr/>
          <p:nvPr/>
        </p:nvGrpSpPr>
        <p:grpSpPr>
          <a:xfrm>
            <a:off x="7732065" y="4196920"/>
            <a:ext cx="212497" cy="175761"/>
            <a:chOff x="4943575" y="2516350"/>
            <a:chExt cx="98675" cy="81700"/>
          </a:xfrm>
        </p:grpSpPr>
        <p:sp>
          <p:nvSpPr>
            <p:cNvPr id="1303" name="Google Shape;1303;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 name="Google Shape;1381;p76"/>
          <p:cNvGrpSpPr/>
          <p:nvPr/>
        </p:nvGrpSpPr>
        <p:grpSpPr>
          <a:xfrm>
            <a:off x="1990126" y="3423163"/>
            <a:ext cx="965351" cy="134611"/>
            <a:chOff x="4411970" y="2962952"/>
            <a:chExt cx="706544" cy="104212"/>
          </a:xfrm>
        </p:grpSpPr>
        <p:sp>
          <p:nvSpPr>
            <p:cNvPr id="1382" name="Google Shape;1382;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76"/>
          <p:cNvGrpSpPr/>
          <p:nvPr/>
        </p:nvGrpSpPr>
        <p:grpSpPr>
          <a:xfrm>
            <a:off x="1990126" y="3012077"/>
            <a:ext cx="960158" cy="289172"/>
            <a:chOff x="4411970" y="2726085"/>
            <a:chExt cx="643107" cy="193659"/>
          </a:xfrm>
        </p:grpSpPr>
        <p:sp>
          <p:nvSpPr>
            <p:cNvPr id="1387" name="Google Shape;1387;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76"/>
          <p:cNvGrpSpPr/>
          <p:nvPr/>
        </p:nvGrpSpPr>
        <p:grpSpPr>
          <a:xfrm>
            <a:off x="993018" y="3278187"/>
            <a:ext cx="833173" cy="259209"/>
            <a:chOff x="4411970" y="4340222"/>
            <a:chExt cx="779467" cy="242683"/>
          </a:xfrm>
        </p:grpSpPr>
        <p:sp>
          <p:nvSpPr>
            <p:cNvPr id="1391" name="Google Shape;1391;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76"/>
          <p:cNvGrpSpPr/>
          <p:nvPr/>
        </p:nvGrpSpPr>
        <p:grpSpPr>
          <a:xfrm>
            <a:off x="1990126" y="2673933"/>
            <a:ext cx="965160" cy="216230"/>
            <a:chOff x="4411970" y="2468674"/>
            <a:chExt cx="747317" cy="167425"/>
          </a:xfrm>
        </p:grpSpPr>
        <p:sp>
          <p:nvSpPr>
            <p:cNvPr id="1395" name="Google Shape;1395;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76"/>
          <p:cNvGrpSpPr/>
          <p:nvPr/>
        </p:nvGrpSpPr>
        <p:grpSpPr>
          <a:xfrm>
            <a:off x="988873" y="2578650"/>
            <a:ext cx="810451" cy="319148"/>
            <a:chOff x="4411970" y="3686602"/>
            <a:chExt cx="797845" cy="314215"/>
          </a:xfrm>
        </p:grpSpPr>
        <p:sp>
          <p:nvSpPr>
            <p:cNvPr id="1398" name="Google Shape;1398;p7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 name="Google Shape;1403;p7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 name="Google Shape;1404;p76"/>
          <p:cNvGrpSpPr/>
          <p:nvPr/>
        </p:nvGrpSpPr>
        <p:grpSpPr>
          <a:xfrm>
            <a:off x="988970" y="2333174"/>
            <a:ext cx="1970333" cy="208784"/>
            <a:chOff x="6336019" y="3733725"/>
            <a:chExt cx="2566206" cy="351310"/>
          </a:xfrm>
        </p:grpSpPr>
        <p:sp>
          <p:nvSpPr>
            <p:cNvPr id="1405" name="Google Shape;1405;p7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76"/>
          <p:cNvGrpSpPr/>
          <p:nvPr/>
        </p:nvGrpSpPr>
        <p:grpSpPr>
          <a:xfrm>
            <a:off x="1990126" y="3940729"/>
            <a:ext cx="946551" cy="153200"/>
            <a:chOff x="4404545" y="3301592"/>
            <a:chExt cx="782403" cy="129272"/>
          </a:xfrm>
        </p:grpSpPr>
        <p:sp>
          <p:nvSpPr>
            <p:cNvPr id="1410" name="Google Shape;1410;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76"/>
          <p:cNvGrpSpPr/>
          <p:nvPr/>
        </p:nvGrpSpPr>
        <p:grpSpPr>
          <a:xfrm>
            <a:off x="1990126" y="3679688"/>
            <a:ext cx="962257" cy="139127"/>
            <a:chOff x="4411970" y="3131459"/>
            <a:chExt cx="710520" cy="117397"/>
          </a:xfrm>
        </p:grpSpPr>
        <p:sp>
          <p:nvSpPr>
            <p:cNvPr id="1413" name="Google Shape;1413;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7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76"/>
          <p:cNvGrpSpPr/>
          <p:nvPr/>
        </p:nvGrpSpPr>
        <p:grpSpPr>
          <a:xfrm>
            <a:off x="990271" y="3614482"/>
            <a:ext cx="823838" cy="458988"/>
            <a:chOff x="4411970" y="1801825"/>
            <a:chExt cx="734586" cy="409262"/>
          </a:xfrm>
        </p:grpSpPr>
        <p:sp>
          <p:nvSpPr>
            <p:cNvPr id="1417" name="Google Shape;1417;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76"/>
          <p:cNvGrpSpPr/>
          <p:nvPr/>
        </p:nvGrpSpPr>
        <p:grpSpPr>
          <a:xfrm>
            <a:off x="990271" y="4162908"/>
            <a:ext cx="856348" cy="212039"/>
            <a:chOff x="4411970" y="2233974"/>
            <a:chExt cx="763574" cy="189068"/>
          </a:xfrm>
        </p:grpSpPr>
        <p:sp>
          <p:nvSpPr>
            <p:cNvPr id="1420" name="Google Shape;1420;p7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 name="Google Shape;1422;p76"/>
          <p:cNvGrpSpPr/>
          <p:nvPr/>
        </p:nvGrpSpPr>
        <p:grpSpPr>
          <a:xfrm>
            <a:off x="3100467" y="2338244"/>
            <a:ext cx="511602" cy="511602"/>
            <a:chOff x="5681300" y="2527788"/>
            <a:chExt cx="805800" cy="805800"/>
          </a:xfrm>
        </p:grpSpPr>
        <p:sp>
          <p:nvSpPr>
            <p:cNvPr id="1423" name="Google Shape;1423;p7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76"/>
          <p:cNvGrpSpPr/>
          <p:nvPr/>
        </p:nvGrpSpPr>
        <p:grpSpPr>
          <a:xfrm>
            <a:off x="3097662" y="3104827"/>
            <a:ext cx="513021" cy="512935"/>
            <a:chOff x="4049800" y="640400"/>
            <a:chExt cx="858900" cy="858900"/>
          </a:xfrm>
        </p:grpSpPr>
        <p:sp>
          <p:nvSpPr>
            <p:cNvPr id="1426" name="Google Shape;1426;p7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76"/>
          <p:cNvGrpSpPr/>
          <p:nvPr/>
        </p:nvGrpSpPr>
        <p:grpSpPr>
          <a:xfrm>
            <a:off x="3014861" y="3756719"/>
            <a:ext cx="686489" cy="686585"/>
            <a:chOff x="5080188" y="927900"/>
            <a:chExt cx="961200" cy="961200"/>
          </a:xfrm>
        </p:grpSpPr>
        <p:sp>
          <p:nvSpPr>
            <p:cNvPr id="1429" name="Google Shape;1429;p7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76"/>
          <p:cNvGrpSpPr/>
          <p:nvPr/>
        </p:nvGrpSpPr>
        <p:grpSpPr>
          <a:xfrm>
            <a:off x="3798012" y="3849448"/>
            <a:ext cx="510373" cy="510937"/>
            <a:chOff x="7508249" y="1522825"/>
            <a:chExt cx="1326332" cy="1322987"/>
          </a:xfrm>
        </p:grpSpPr>
        <p:sp>
          <p:nvSpPr>
            <p:cNvPr id="1438" name="Google Shape;1438;p7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76"/>
          <p:cNvGrpSpPr/>
          <p:nvPr/>
        </p:nvGrpSpPr>
        <p:grpSpPr>
          <a:xfrm>
            <a:off x="4489605" y="3850853"/>
            <a:ext cx="492652" cy="503348"/>
            <a:chOff x="6039282" y="1042577"/>
            <a:chExt cx="734315" cy="731929"/>
          </a:xfrm>
        </p:grpSpPr>
        <p:sp>
          <p:nvSpPr>
            <p:cNvPr id="1449" name="Google Shape;1449;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76"/>
          <p:cNvGrpSpPr/>
          <p:nvPr/>
        </p:nvGrpSpPr>
        <p:grpSpPr>
          <a:xfrm>
            <a:off x="5130019" y="2346894"/>
            <a:ext cx="483304" cy="504902"/>
            <a:chOff x="1825800" y="1651625"/>
            <a:chExt cx="568125" cy="591775"/>
          </a:xfrm>
        </p:grpSpPr>
        <p:sp>
          <p:nvSpPr>
            <p:cNvPr id="1471" name="Google Shape;1471;p7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 name="Google Shape;1477;p7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a:solidFill>
                  <a:srgbClr val="FFFFFF"/>
                </a:solidFill>
              </a:rPr>
              <a:t> on Slidesgo.</a:t>
            </a:r>
            <a:endParaRPr sz="1100">
              <a:solidFill>
                <a:srgbClr val="FFFFFF"/>
              </a:solidFill>
            </a:endParaRPr>
          </a:p>
        </p:txBody>
      </p:sp>
      <p:sp>
        <p:nvSpPr>
          <p:cNvPr id="1482" name="Google Shape;1482;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grpSp>
        <p:nvGrpSpPr>
          <p:cNvPr id="1487" name="Google Shape;1487;p77"/>
          <p:cNvGrpSpPr/>
          <p:nvPr/>
        </p:nvGrpSpPr>
        <p:grpSpPr>
          <a:xfrm>
            <a:off x="722058" y="957091"/>
            <a:ext cx="2492868" cy="1379876"/>
            <a:chOff x="2654821" y="2311071"/>
            <a:chExt cx="2279715" cy="1262120"/>
          </a:xfrm>
        </p:grpSpPr>
        <p:grpSp>
          <p:nvGrpSpPr>
            <p:cNvPr id="1488" name="Google Shape;1488;p77"/>
            <p:cNvGrpSpPr/>
            <p:nvPr/>
          </p:nvGrpSpPr>
          <p:grpSpPr>
            <a:xfrm>
              <a:off x="4034269" y="2840745"/>
              <a:ext cx="40212" cy="36437"/>
              <a:chOff x="4293400" y="2574725"/>
              <a:chExt cx="84425" cy="80100"/>
            </a:xfrm>
          </p:grpSpPr>
          <p:sp>
            <p:nvSpPr>
              <p:cNvPr id="1489" name="Google Shape;1489;p7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490" name="Google Shape;1490;p7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77"/>
            <p:cNvGrpSpPr/>
            <p:nvPr/>
          </p:nvGrpSpPr>
          <p:grpSpPr>
            <a:xfrm>
              <a:off x="3894606" y="2334874"/>
              <a:ext cx="913198" cy="518984"/>
              <a:chOff x="4000175" y="1462675"/>
              <a:chExt cx="1917275" cy="1140875"/>
            </a:xfrm>
          </p:grpSpPr>
          <p:sp>
            <p:nvSpPr>
              <p:cNvPr id="1492" name="Google Shape;1492;p7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493" name="Google Shape;1493;p77"/>
              <p:cNvGrpSpPr/>
              <p:nvPr/>
            </p:nvGrpSpPr>
            <p:grpSpPr>
              <a:xfrm>
                <a:off x="4000175" y="1462675"/>
                <a:ext cx="1917275" cy="1140875"/>
                <a:chOff x="4000175" y="1462675"/>
                <a:chExt cx="1917275" cy="1140875"/>
              </a:xfrm>
            </p:grpSpPr>
            <p:sp>
              <p:nvSpPr>
                <p:cNvPr id="1494" name="Google Shape;1494;p7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495" name="Google Shape;1495;p7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99" name="Google Shape;1499;p7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0" name="Google Shape;1500;p77"/>
            <p:cNvGrpSpPr/>
            <p:nvPr/>
          </p:nvGrpSpPr>
          <p:grpSpPr>
            <a:xfrm>
              <a:off x="3875768" y="2846704"/>
              <a:ext cx="44796" cy="47366"/>
              <a:chOff x="3960625" y="2587825"/>
              <a:chExt cx="94050" cy="104125"/>
            </a:xfrm>
          </p:grpSpPr>
          <p:sp>
            <p:nvSpPr>
              <p:cNvPr id="1501" name="Google Shape;1501;p7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502" name="Google Shape;1502;p7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77"/>
            <p:cNvGrpSpPr/>
            <p:nvPr/>
          </p:nvGrpSpPr>
          <p:grpSpPr>
            <a:xfrm>
              <a:off x="3782759" y="2807162"/>
              <a:ext cx="82686" cy="85487"/>
              <a:chOff x="3765350" y="2500900"/>
              <a:chExt cx="173600" cy="187925"/>
            </a:xfrm>
          </p:grpSpPr>
          <p:sp>
            <p:nvSpPr>
              <p:cNvPr id="1504" name="Google Shape;1504;p7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505" name="Google Shape;1505;p7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77"/>
            <p:cNvGrpSpPr/>
            <p:nvPr/>
          </p:nvGrpSpPr>
          <p:grpSpPr>
            <a:xfrm>
              <a:off x="3775674" y="2798496"/>
              <a:ext cx="40545" cy="23564"/>
              <a:chOff x="3750475" y="2481850"/>
              <a:chExt cx="85125" cy="51800"/>
            </a:xfrm>
          </p:grpSpPr>
          <p:sp>
            <p:nvSpPr>
              <p:cNvPr id="1511" name="Google Shape;1511;p7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513" name="Google Shape;1513;p77"/>
            <p:cNvGrpSpPr/>
            <p:nvPr/>
          </p:nvGrpSpPr>
          <p:grpSpPr>
            <a:xfrm>
              <a:off x="3716946" y="2776024"/>
              <a:ext cx="81971" cy="76912"/>
              <a:chOff x="3627175" y="2432450"/>
              <a:chExt cx="172100" cy="169075"/>
            </a:xfrm>
          </p:grpSpPr>
          <p:sp>
            <p:nvSpPr>
              <p:cNvPr id="1514" name="Google Shape;1514;p7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516" name="Google Shape;1516;p7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517" name="Google Shape;1517;p77"/>
            <p:cNvGrpSpPr/>
            <p:nvPr/>
          </p:nvGrpSpPr>
          <p:grpSpPr>
            <a:xfrm>
              <a:off x="3685682" y="2845624"/>
              <a:ext cx="29311" cy="45055"/>
              <a:chOff x="3561536" y="2585450"/>
              <a:chExt cx="61539" cy="99045"/>
            </a:xfrm>
          </p:grpSpPr>
          <p:sp>
            <p:nvSpPr>
              <p:cNvPr id="1518" name="Google Shape;1518;p7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520" name="Google Shape;1520;p77"/>
            <p:cNvGrpSpPr/>
            <p:nvPr/>
          </p:nvGrpSpPr>
          <p:grpSpPr>
            <a:xfrm>
              <a:off x="3849905" y="2572252"/>
              <a:ext cx="74339" cy="119559"/>
              <a:chOff x="3906325" y="1984500"/>
              <a:chExt cx="156075" cy="262825"/>
            </a:xfrm>
          </p:grpSpPr>
          <p:sp>
            <p:nvSpPr>
              <p:cNvPr id="1521" name="Google Shape;1521;p7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522" name="Google Shape;1522;p7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77"/>
            <p:cNvGrpSpPr/>
            <p:nvPr/>
          </p:nvGrpSpPr>
          <p:grpSpPr>
            <a:xfrm>
              <a:off x="2654821" y="2414345"/>
              <a:ext cx="667570" cy="558731"/>
              <a:chOff x="1397225" y="1637375"/>
              <a:chExt cx="1401575" cy="1228250"/>
            </a:xfrm>
          </p:grpSpPr>
          <p:sp>
            <p:nvSpPr>
              <p:cNvPr id="1524" name="Google Shape;1524;p7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525" name="Google Shape;1525;p77"/>
              <p:cNvGrpSpPr/>
              <p:nvPr/>
            </p:nvGrpSpPr>
            <p:grpSpPr>
              <a:xfrm>
                <a:off x="1397225" y="1637375"/>
                <a:ext cx="1398775" cy="1228250"/>
                <a:chOff x="1397225" y="1637375"/>
                <a:chExt cx="1398775" cy="1228250"/>
              </a:xfrm>
            </p:grpSpPr>
            <p:sp>
              <p:nvSpPr>
                <p:cNvPr id="1526" name="Google Shape;1526;p7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8" name="Google Shape;1528;p77"/>
            <p:cNvGrpSpPr/>
            <p:nvPr/>
          </p:nvGrpSpPr>
          <p:grpSpPr>
            <a:xfrm>
              <a:off x="3230417" y="3103734"/>
              <a:ext cx="282982" cy="280332"/>
              <a:chOff x="2605700" y="3152850"/>
              <a:chExt cx="594125" cy="616250"/>
            </a:xfrm>
          </p:grpSpPr>
          <p:sp>
            <p:nvSpPr>
              <p:cNvPr id="1529" name="Google Shape;1529;p7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530" name="Google Shape;1530;p7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531" name="Google Shape;1531;p77"/>
            <p:cNvGrpSpPr/>
            <p:nvPr/>
          </p:nvGrpSpPr>
          <p:grpSpPr>
            <a:xfrm>
              <a:off x="3265985" y="3226989"/>
              <a:ext cx="87151" cy="346202"/>
              <a:chOff x="2680375" y="3423800"/>
              <a:chExt cx="182975" cy="761050"/>
            </a:xfrm>
          </p:grpSpPr>
          <p:sp>
            <p:nvSpPr>
              <p:cNvPr id="1532" name="Google Shape;1532;p7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533" name="Google Shape;1533;p7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77"/>
            <p:cNvGrpSpPr/>
            <p:nvPr/>
          </p:nvGrpSpPr>
          <p:grpSpPr>
            <a:xfrm>
              <a:off x="3855466" y="3289811"/>
              <a:ext cx="112514" cy="94210"/>
              <a:chOff x="3918000" y="3561900"/>
              <a:chExt cx="236225" cy="207100"/>
            </a:xfrm>
          </p:grpSpPr>
          <p:sp>
            <p:nvSpPr>
              <p:cNvPr id="1535" name="Google Shape;1535;p7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536" name="Google Shape;1536;p7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 name="Google Shape;1537;p7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540" name="Google Shape;1540;p77"/>
            <p:cNvGrpSpPr/>
            <p:nvPr/>
          </p:nvGrpSpPr>
          <p:grpSpPr>
            <a:xfrm>
              <a:off x="2905224" y="2311071"/>
              <a:ext cx="596721" cy="528992"/>
              <a:chOff x="1922950" y="1410350"/>
              <a:chExt cx="1252825" cy="1162875"/>
            </a:xfrm>
          </p:grpSpPr>
          <p:sp>
            <p:nvSpPr>
              <p:cNvPr id="1541" name="Google Shape;1541;p7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557" name="Google Shape;1557;p7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77" name="Google Shape;1577;p7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78" name="Google Shape;1578;p7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 name="Google Shape;1579;p77"/>
            <p:cNvGrpSpPr/>
            <p:nvPr/>
          </p:nvGrpSpPr>
          <p:grpSpPr>
            <a:xfrm>
              <a:off x="3280929" y="3294542"/>
              <a:ext cx="109894" cy="272224"/>
              <a:chOff x="2711750" y="3572300"/>
              <a:chExt cx="230725" cy="598425"/>
            </a:xfrm>
          </p:grpSpPr>
          <p:sp>
            <p:nvSpPr>
              <p:cNvPr id="1580" name="Google Shape;1580;p7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2" name="Google Shape;1582;p7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 name="Google Shape;1583;p77"/>
            <p:cNvGrpSpPr/>
            <p:nvPr/>
          </p:nvGrpSpPr>
          <p:grpSpPr>
            <a:xfrm>
              <a:off x="3790439" y="2408636"/>
              <a:ext cx="73017" cy="75684"/>
              <a:chOff x="3781475" y="1624825"/>
              <a:chExt cx="153300" cy="166375"/>
            </a:xfrm>
          </p:grpSpPr>
          <p:sp>
            <p:nvSpPr>
              <p:cNvPr id="1584" name="Google Shape;1584;p7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 name="Google Shape;1588;p7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77"/>
            <p:cNvGrpSpPr/>
            <p:nvPr/>
          </p:nvGrpSpPr>
          <p:grpSpPr>
            <a:xfrm>
              <a:off x="4403342" y="3107749"/>
              <a:ext cx="316680" cy="101374"/>
              <a:chOff x="5068275" y="3161675"/>
              <a:chExt cx="664875" cy="222850"/>
            </a:xfrm>
          </p:grpSpPr>
          <p:sp>
            <p:nvSpPr>
              <p:cNvPr id="1596" name="Google Shape;1596;p7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7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9" name="Google Shape;1629;p77"/>
            <p:cNvGrpSpPr/>
            <p:nvPr/>
          </p:nvGrpSpPr>
          <p:grpSpPr>
            <a:xfrm>
              <a:off x="3697513" y="2707266"/>
              <a:ext cx="59549" cy="79733"/>
              <a:chOff x="3586375" y="2281300"/>
              <a:chExt cx="125025" cy="175275"/>
            </a:xfrm>
          </p:grpSpPr>
          <p:sp>
            <p:nvSpPr>
              <p:cNvPr id="1630" name="Google Shape;1630;p7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7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7"/>
            <p:cNvGrpSpPr/>
            <p:nvPr/>
          </p:nvGrpSpPr>
          <p:grpSpPr>
            <a:xfrm>
              <a:off x="4513224" y="3221724"/>
              <a:ext cx="274563" cy="280321"/>
              <a:chOff x="5298975" y="3412225"/>
              <a:chExt cx="576450" cy="616225"/>
            </a:xfrm>
          </p:grpSpPr>
          <p:sp>
            <p:nvSpPr>
              <p:cNvPr id="1634" name="Google Shape;1634;p7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35" name="Google Shape;1635;p7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7"/>
            <p:cNvGrpSpPr/>
            <p:nvPr/>
          </p:nvGrpSpPr>
          <p:grpSpPr>
            <a:xfrm>
              <a:off x="4824403" y="3421846"/>
              <a:ext cx="110132" cy="130647"/>
              <a:chOff x="5952300" y="3852150"/>
              <a:chExt cx="231225" cy="287200"/>
            </a:xfrm>
          </p:grpSpPr>
          <p:sp>
            <p:nvSpPr>
              <p:cNvPr id="1637" name="Google Shape;1637;p7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9" name="Google Shape;1639;p7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 name="Google Shape;1647;p77"/>
            <p:cNvGrpSpPr/>
            <p:nvPr/>
          </p:nvGrpSpPr>
          <p:grpSpPr>
            <a:xfrm>
              <a:off x="4295710" y="3079670"/>
              <a:ext cx="14968" cy="27135"/>
              <a:chOff x="4842300" y="3099950"/>
              <a:chExt cx="31425" cy="59650"/>
            </a:xfrm>
          </p:grpSpPr>
          <p:sp>
            <p:nvSpPr>
              <p:cNvPr id="1648" name="Google Shape;1648;p7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2" name="Google Shape;1652;p7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77"/>
            <p:cNvGrpSpPr/>
            <p:nvPr/>
          </p:nvGrpSpPr>
          <p:grpSpPr>
            <a:xfrm>
              <a:off x="3831056" y="2816010"/>
              <a:ext cx="37378" cy="27612"/>
              <a:chOff x="3866750" y="2520350"/>
              <a:chExt cx="78475" cy="60700"/>
            </a:xfrm>
          </p:grpSpPr>
          <p:sp>
            <p:nvSpPr>
              <p:cNvPr id="1661" name="Google Shape;1661;p7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 name="Google Shape;1665;p7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82" name="Google Shape;1682;p7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94" name="Google Shape;1694;p7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7" name="Google Shape;1707;p77"/>
            <p:cNvGrpSpPr/>
            <p:nvPr/>
          </p:nvGrpSpPr>
          <p:grpSpPr>
            <a:xfrm>
              <a:off x="3632736" y="3051591"/>
              <a:ext cx="63288" cy="45217"/>
              <a:chOff x="3450375" y="3038225"/>
              <a:chExt cx="132875" cy="99400"/>
            </a:xfrm>
          </p:grpSpPr>
          <p:sp>
            <p:nvSpPr>
              <p:cNvPr id="1708" name="Google Shape;1708;p7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0" name="Google Shape;1710;p7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19" name="Google Shape;1719;p7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29" name="Google Shape;1729;p7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35" name="Google Shape;1735;p7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77"/>
          <p:cNvGrpSpPr/>
          <p:nvPr/>
        </p:nvGrpSpPr>
        <p:grpSpPr>
          <a:xfrm>
            <a:off x="719115" y="2852867"/>
            <a:ext cx="2622876" cy="1333540"/>
            <a:chOff x="238125" y="1038125"/>
            <a:chExt cx="7146800" cy="3633625"/>
          </a:xfrm>
        </p:grpSpPr>
        <p:sp>
          <p:nvSpPr>
            <p:cNvPr id="1746" name="Google Shape;1746;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8" name="Google Shape;3318;p77"/>
          <p:cNvGrpSpPr/>
          <p:nvPr/>
        </p:nvGrpSpPr>
        <p:grpSpPr>
          <a:xfrm>
            <a:off x="5834043" y="994977"/>
            <a:ext cx="2590840" cy="1380235"/>
            <a:chOff x="233350" y="949250"/>
            <a:chExt cx="7137300" cy="3802300"/>
          </a:xfrm>
        </p:grpSpPr>
        <p:sp>
          <p:nvSpPr>
            <p:cNvPr id="3319" name="Google Shape;3319;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0" name="Google Shape;3370;p77"/>
          <p:cNvGrpSpPr/>
          <p:nvPr/>
        </p:nvGrpSpPr>
        <p:grpSpPr>
          <a:xfrm>
            <a:off x="7648472" y="3039750"/>
            <a:ext cx="104231" cy="320340"/>
            <a:chOff x="7564426" y="3224343"/>
            <a:chExt cx="119985" cy="368801"/>
          </a:xfrm>
        </p:grpSpPr>
        <p:sp>
          <p:nvSpPr>
            <p:cNvPr id="3371" name="Google Shape;3371;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77"/>
          <p:cNvGrpSpPr/>
          <p:nvPr/>
        </p:nvGrpSpPr>
        <p:grpSpPr>
          <a:xfrm>
            <a:off x="7347961" y="3033852"/>
            <a:ext cx="189489" cy="332132"/>
            <a:chOff x="8370831" y="3202002"/>
            <a:chExt cx="218129" cy="382376"/>
          </a:xfrm>
        </p:grpSpPr>
        <p:sp>
          <p:nvSpPr>
            <p:cNvPr id="3374" name="Google Shape;3374;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77"/>
          <p:cNvGrpSpPr/>
          <p:nvPr/>
        </p:nvGrpSpPr>
        <p:grpSpPr>
          <a:xfrm>
            <a:off x="8071350" y="3444984"/>
            <a:ext cx="309429" cy="267000"/>
            <a:chOff x="6742064" y="3750480"/>
            <a:chExt cx="399315" cy="344560"/>
          </a:xfrm>
        </p:grpSpPr>
        <p:sp>
          <p:nvSpPr>
            <p:cNvPr id="3377" name="Google Shape;3377;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77"/>
          <p:cNvGrpSpPr/>
          <p:nvPr/>
        </p:nvGrpSpPr>
        <p:grpSpPr>
          <a:xfrm>
            <a:off x="7610369" y="3796031"/>
            <a:ext cx="180437" cy="281608"/>
            <a:chOff x="7248525" y="3739696"/>
            <a:chExt cx="230531" cy="359790"/>
          </a:xfrm>
        </p:grpSpPr>
        <p:sp>
          <p:nvSpPr>
            <p:cNvPr id="3380" name="Google Shape;3380;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2" name="Google Shape;3382;p77"/>
          <p:cNvGrpSpPr/>
          <p:nvPr/>
        </p:nvGrpSpPr>
        <p:grpSpPr>
          <a:xfrm>
            <a:off x="7856288" y="3439255"/>
            <a:ext cx="162896" cy="278710"/>
            <a:chOff x="7601242" y="3729267"/>
            <a:chExt cx="222566" cy="380803"/>
          </a:xfrm>
        </p:grpSpPr>
        <p:sp>
          <p:nvSpPr>
            <p:cNvPr id="3383" name="Google Shape;3383;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5" name="Google Shape;3385;p77"/>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6" name="Google Shape;3386;p77"/>
          <p:cNvGrpSpPr/>
          <p:nvPr/>
        </p:nvGrpSpPr>
        <p:grpSpPr>
          <a:xfrm>
            <a:off x="7345934" y="3440396"/>
            <a:ext cx="193543" cy="275990"/>
            <a:chOff x="8304647" y="3738687"/>
            <a:chExt cx="225076" cy="320956"/>
          </a:xfrm>
        </p:grpSpPr>
        <p:sp>
          <p:nvSpPr>
            <p:cNvPr id="3387" name="Google Shape;3387;p7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0" name="Google Shape;3390;p77"/>
          <p:cNvGrpSpPr/>
          <p:nvPr/>
        </p:nvGrpSpPr>
        <p:grpSpPr>
          <a:xfrm>
            <a:off x="7618426" y="3440396"/>
            <a:ext cx="178492" cy="275990"/>
            <a:chOff x="8615101" y="3738687"/>
            <a:chExt cx="207573" cy="320956"/>
          </a:xfrm>
        </p:grpSpPr>
        <p:sp>
          <p:nvSpPr>
            <p:cNvPr id="3391" name="Google Shape;3391;p7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4" name="Google Shape;3394;p77"/>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5" name="Google Shape;3395;p77"/>
          <p:cNvGrpSpPr/>
          <p:nvPr/>
        </p:nvGrpSpPr>
        <p:grpSpPr>
          <a:xfrm>
            <a:off x="6013131" y="3561884"/>
            <a:ext cx="557670" cy="511283"/>
            <a:chOff x="6015419" y="3716859"/>
            <a:chExt cx="557671" cy="511283"/>
          </a:xfrm>
        </p:grpSpPr>
        <p:sp>
          <p:nvSpPr>
            <p:cNvPr id="3396" name="Google Shape;3396;p7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7" name="Google Shape;3397;p77"/>
            <p:cNvGrpSpPr/>
            <p:nvPr/>
          </p:nvGrpSpPr>
          <p:grpSpPr>
            <a:xfrm>
              <a:off x="6036094" y="3716980"/>
              <a:ext cx="529860" cy="510468"/>
              <a:chOff x="6036094" y="3716980"/>
              <a:chExt cx="529860" cy="510468"/>
            </a:xfrm>
          </p:grpSpPr>
          <p:sp>
            <p:nvSpPr>
              <p:cNvPr id="3398" name="Google Shape;3398;p7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08" name="Google Shape;3408;p77"/>
          <p:cNvGrpSpPr/>
          <p:nvPr/>
        </p:nvGrpSpPr>
        <p:grpSpPr>
          <a:xfrm>
            <a:off x="6642016" y="2918653"/>
            <a:ext cx="576302" cy="511871"/>
            <a:chOff x="6644304" y="3073628"/>
            <a:chExt cx="576302" cy="511871"/>
          </a:xfrm>
        </p:grpSpPr>
        <p:sp>
          <p:nvSpPr>
            <p:cNvPr id="3409" name="Google Shape;3409;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0" name="Google Shape;3410;p77"/>
            <p:cNvGrpSpPr/>
            <p:nvPr/>
          </p:nvGrpSpPr>
          <p:grpSpPr>
            <a:xfrm>
              <a:off x="6712169" y="3085440"/>
              <a:ext cx="481622" cy="494913"/>
              <a:chOff x="6712169" y="3085440"/>
              <a:chExt cx="481622" cy="494913"/>
            </a:xfrm>
          </p:grpSpPr>
          <p:sp>
            <p:nvSpPr>
              <p:cNvPr id="3411" name="Google Shape;3411;p7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6" name="Google Shape;3416;p7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9" name="Google Shape;3419;p77"/>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0" name="Google Shape;3420;p77"/>
          <p:cNvGrpSpPr/>
          <p:nvPr/>
        </p:nvGrpSpPr>
        <p:grpSpPr>
          <a:xfrm>
            <a:off x="6649867" y="3561648"/>
            <a:ext cx="560631" cy="511352"/>
            <a:chOff x="6652154" y="3716623"/>
            <a:chExt cx="560631" cy="511352"/>
          </a:xfrm>
        </p:grpSpPr>
        <p:sp>
          <p:nvSpPr>
            <p:cNvPr id="3421" name="Google Shape;3421;p7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2" name="Google Shape;3422;p77"/>
            <p:cNvGrpSpPr/>
            <p:nvPr/>
          </p:nvGrpSpPr>
          <p:grpSpPr>
            <a:xfrm>
              <a:off x="6669657" y="3716715"/>
              <a:ext cx="466779" cy="464290"/>
              <a:chOff x="6669657" y="3716715"/>
              <a:chExt cx="466779" cy="464290"/>
            </a:xfrm>
          </p:grpSpPr>
          <p:sp>
            <p:nvSpPr>
              <p:cNvPr id="3423" name="Google Shape;3423;p7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6" name="Google Shape;3436;p77"/>
          <p:cNvGrpSpPr/>
          <p:nvPr/>
        </p:nvGrpSpPr>
        <p:grpSpPr>
          <a:xfrm>
            <a:off x="7843958" y="3843056"/>
            <a:ext cx="187557" cy="187557"/>
            <a:chOff x="8565775" y="671075"/>
            <a:chExt cx="441000" cy="441000"/>
          </a:xfrm>
        </p:grpSpPr>
        <p:sp>
          <p:nvSpPr>
            <p:cNvPr id="3437" name="Google Shape;3437;p7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9" name="Google Shape;3439;p77"/>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1" name="Google Shape;3441;p77"/>
          <p:cNvGrpSpPr/>
          <p:nvPr/>
        </p:nvGrpSpPr>
        <p:grpSpPr>
          <a:xfrm>
            <a:off x="5997813" y="2921275"/>
            <a:ext cx="587871" cy="512373"/>
            <a:chOff x="6000100" y="3076250"/>
            <a:chExt cx="587871" cy="512373"/>
          </a:xfrm>
        </p:grpSpPr>
        <p:sp>
          <p:nvSpPr>
            <p:cNvPr id="3442" name="Google Shape;3442;p7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3" name="Google Shape;3443;p77"/>
            <p:cNvGrpSpPr/>
            <p:nvPr/>
          </p:nvGrpSpPr>
          <p:grpSpPr>
            <a:xfrm>
              <a:off x="6031360" y="3076713"/>
              <a:ext cx="539107" cy="480965"/>
              <a:chOff x="6031360" y="3076713"/>
              <a:chExt cx="539107" cy="480965"/>
            </a:xfrm>
          </p:grpSpPr>
          <p:sp>
            <p:nvSpPr>
              <p:cNvPr id="3444" name="Google Shape;3444;p7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51" name="Google Shape;3451;p77"/>
          <p:cNvGrpSpPr/>
          <p:nvPr/>
        </p:nvGrpSpPr>
        <p:grpSpPr>
          <a:xfrm>
            <a:off x="3369304" y="940638"/>
            <a:ext cx="2310381" cy="1488888"/>
            <a:chOff x="229225" y="549050"/>
            <a:chExt cx="7161750" cy="4615275"/>
          </a:xfrm>
        </p:grpSpPr>
        <p:sp>
          <p:nvSpPr>
            <p:cNvPr id="3452" name="Google Shape;3452;p7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9" name="Google Shape;3569;p77"/>
          <p:cNvGrpSpPr/>
          <p:nvPr/>
        </p:nvGrpSpPr>
        <p:grpSpPr>
          <a:xfrm>
            <a:off x="3514722" y="2832485"/>
            <a:ext cx="2310282" cy="1374222"/>
            <a:chOff x="238125" y="732525"/>
            <a:chExt cx="7130500" cy="4241425"/>
          </a:xfrm>
        </p:grpSpPr>
        <p:sp>
          <p:nvSpPr>
            <p:cNvPr id="3570" name="Google Shape;3570;p7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687"/>
        <p:cNvGrpSpPr/>
        <p:nvPr/>
      </p:nvGrpSpPr>
      <p:grpSpPr>
        <a:xfrm>
          <a:off x="0" y="0"/>
          <a:ext cx="0" cy="0"/>
          <a:chOff x="0" y="0"/>
          <a:chExt cx="0" cy="0"/>
        </a:xfrm>
      </p:grpSpPr>
      <p:grpSp>
        <p:nvGrpSpPr>
          <p:cNvPr id="3688" name="Google Shape;3688;p78"/>
          <p:cNvGrpSpPr/>
          <p:nvPr/>
        </p:nvGrpSpPr>
        <p:grpSpPr>
          <a:xfrm>
            <a:off x="729274" y="969771"/>
            <a:ext cx="2507799" cy="206239"/>
            <a:chOff x="106648" y="895722"/>
            <a:chExt cx="4481413" cy="374300"/>
          </a:xfrm>
        </p:grpSpPr>
        <p:grpSp>
          <p:nvGrpSpPr>
            <p:cNvPr id="3689" name="Google Shape;3689;p78"/>
            <p:cNvGrpSpPr/>
            <p:nvPr/>
          </p:nvGrpSpPr>
          <p:grpSpPr>
            <a:xfrm>
              <a:off x="2233276" y="895722"/>
              <a:ext cx="1082667" cy="223591"/>
              <a:chOff x="4808316" y="2800065"/>
              <a:chExt cx="1999386" cy="412910"/>
            </a:xfrm>
          </p:grpSpPr>
          <p:sp>
            <p:nvSpPr>
              <p:cNvPr id="3690" name="Google Shape;3690;p7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78"/>
              <p:cNvGrpSpPr/>
              <p:nvPr/>
            </p:nvGrpSpPr>
            <p:grpSpPr>
              <a:xfrm>
                <a:off x="4808316" y="2800065"/>
                <a:ext cx="92400" cy="411825"/>
                <a:chOff x="845575" y="2563700"/>
                <a:chExt cx="92400" cy="411825"/>
              </a:xfrm>
            </p:grpSpPr>
            <p:cxnSp>
              <p:nvCxnSpPr>
                <p:cNvPr id="3692" name="Google Shape;3692;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93" name="Google Shape;3693;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4" name="Google Shape;3694;p78"/>
            <p:cNvGrpSpPr/>
            <p:nvPr/>
          </p:nvGrpSpPr>
          <p:grpSpPr>
            <a:xfrm>
              <a:off x="106648" y="895722"/>
              <a:ext cx="1088401" cy="223591"/>
              <a:chOff x="881025" y="2800065"/>
              <a:chExt cx="2009975" cy="412910"/>
            </a:xfrm>
          </p:grpSpPr>
          <p:sp>
            <p:nvSpPr>
              <p:cNvPr id="3695" name="Google Shape;3695;p7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6" name="Google Shape;3696;p78"/>
              <p:cNvGrpSpPr/>
              <p:nvPr/>
            </p:nvGrpSpPr>
            <p:grpSpPr>
              <a:xfrm>
                <a:off x="881025" y="2800065"/>
                <a:ext cx="92400" cy="411825"/>
                <a:chOff x="845575" y="2563700"/>
                <a:chExt cx="92400" cy="411825"/>
              </a:xfrm>
            </p:grpSpPr>
            <p:cxnSp>
              <p:nvCxnSpPr>
                <p:cNvPr id="3697" name="Google Shape;3697;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98" name="Google Shape;3698;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78"/>
            <p:cNvGrpSpPr/>
            <p:nvPr/>
          </p:nvGrpSpPr>
          <p:grpSpPr>
            <a:xfrm>
              <a:off x="1172346" y="1047018"/>
              <a:ext cx="1083151" cy="223003"/>
              <a:chOff x="2849073" y="3079467"/>
              <a:chExt cx="2000279" cy="411825"/>
            </a:xfrm>
          </p:grpSpPr>
          <p:sp>
            <p:nvSpPr>
              <p:cNvPr id="3700" name="Google Shape;3700;p7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1" name="Google Shape;3701;p78"/>
              <p:cNvGrpSpPr/>
              <p:nvPr/>
            </p:nvGrpSpPr>
            <p:grpSpPr>
              <a:xfrm rot="10800000">
                <a:off x="2849073" y="3079467"/>
                <a:ext cx="92400" cy="411825"/>
                <a:chOff x="2070100" y="2563700"/>
                <a:chExt cx="92400" cy="411825"/>
              </a:xfrm>
            </p:grpSpPr>
            <p:cxnSp>
              <p:nvCxnSpPr>
                <p:cNvPr id="3702" name="Google Shape;3702;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703" name="Google Shape;3703;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4" name="Google Shape;3704;p78"/>
            <p:cNvGrpSpPr/>
            <p:nvPr/>
          </p:nvGrpSpPr>
          <p:grpSpPr>
            <a:xfrm>
              <a:off x="3290132" y="1047018"/>
              <a:ext cx="1297929" cy="223003"/>
              <a:chOff x="6760035" y="3079467"/>
              <a:chExt cx="2396914" cy="411825"/>
            </a:xfrm>
          </p:grpSpPr>
          <p:sp>
            <p:nvSpPr>
              <p:cNvPr id="3705" name="Google Shape;3705;p7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6" name="Google Shape;3706;p78"/>
              <p:cNvGrpSpPr/>
              <p:nvPr/>
            </p:nvGrpSpPr>
            <p:grpSpPr>
              <a:xfrm rot="10800000">
                <a:off x="6760035" y="3079467"/>
                <a:ext cx="92400" cy="411825"/>
                <a:chOff x="2070100" y="2563700"/>
                <a:chExt cx="92400" cy="411825"/>
              </a:xfrm>
            </p:grpSpPr>
            <p:cxnSp>
              <p:nvCxnSpPr>
                <p:cNvPr id="3707" name="Google Shape;3707;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708" name="Google Shape;3708;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09" name="Google Shape;3709;p78"/>
          <p:cNvGrpSpPr/>
          <p:nvPr/>
        </p:nvGrpSpPr>
        <p:grpSpPr>
          <a:xfrm>
            <a:off x="2147036" y="3369142"/>
            <a:ext cx="1086701" cy="799429"/>
            <a:chOff x="2183288" y="3555572"/>
            <a:chExt cx="1136241" cy="835873"/>
          </a:xfrm>
        </p:grpSpPr>
        <p:sp>
          <p:nvSpPr>
            <p:cNvPr id="3710" name="Google Shape;3710;p7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1" name="Google Shape;3711;p78"/>
            <p:cNvGrpSpPr/>
            <p:nvPr/>
          </p:nvGrpSpPr>
          <p:grpSpPr>
            <a:xfrm>
              <a:off x="2205895" y="3637269"/>
              <a:ext cx="1089848" cy="724993"/>
              <a:chOff x="2205895" y="3637269"/>
              <a:chExt cx="1089848" cy="724993"/>
            </a:xfrm>
          </p:grpSpPr>
          <p:sp>
            <p:nvSpPr>
              <p:cNvPr id="3712" name="Google Shape;3712;p7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8" name="Google Shape;3718;p7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19" name="Google Shape;3719;p7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720" name="Google Shape;3720;p78"/>
            <p:cNvGrpSpPr/>
            <p:nvPr/>
          </p:nvGrpSpPr>
          <p:grpSpPr>
            <a:xfrm>
              <a:off x="3173850" y="3779426"/>
              <a:ext cx="145679" cy="70048"/>
              <a:chOff x="3173850" y="3779426"/>
              <a:chExt cx="145679" cy="70048"/>
            </a:xfrm>
          </p:grpSpPr>
          <p:cxnSp>
            <p:nvCxnSpPr>
              <p:cNvPr id="3721" name="Google Shape;3721;p7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722" name="Google Shape;3722;p7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3" name="Google Shape;3723;p78"/>
            <p:cNvGrpSpPr/>
            <p:nvPr/>
          </p:nvGrpSpPr>
          <p:grpSpPr>
            <a:xfrm>
              <a:off x="2183288" y="4139483"/>
              <a:ext cx="145133" cy="70048"/>
              <a:chOff x="2183288" y="4139483"/>
              <a:chExt cx="145133" cy="70048"/>
            </a:xfrm>
          </p:grpSpPr>
          <p:cxnSp>
            <p:nvCxnSpPr>
              <p:cNvPr id="3724" name="Google Shape;3724;p7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725" name="Google Shape;3725;p7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7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27" name="Google Shape;3727;p7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728" name="Google Shape;3728;p78"/>
            <p:cNvGrpSpPr/>
            <p:nvPr/>
          </p:nvGrpSpPr>
          <p:grpSpPr>
            <a:xfrm>
              <a:off x="2943836" y="4268886"/>
              <a:ext cx="60717" cy="122559"/>
              <a:chOff x="2943836" y="4268886"/>
              <a:chExt cx="60717" cy="122559"/>
            </a:xfrm>
          </p:grpSpPr>
          <p:sp>
            <p:nvSpPr>
              <p:cNvPr id="3729" name="Google Shape;3729;p7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30" name="Google Shape;3730;p7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731" name="Google Shape;3731;p78"/>
          <p:cNvGrpSpPr/>
          <p:nvPr/>
        </p:nvGrpSpPr>
        <p:grpSpPr>
          <a:xfrm>
            <a:off x="3409981" y="1290142"/>
            <a:ext cx="1675870" cy="758251"/>
            <a:chOff x="3530532" y="1496185"/>
            <a:chExt cx="1562000" cy="706730"/>
          </a:xfrm>
        </p:grpSpPr>
        <p:cxnSp>
          <p:nvCxnSpPr>
            <p:cNvPr id="3732" name="Google Shape;3732;p7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733" name="Google Shape;3733;p78"/>
            <p:cNvGrpSpPr/>
            <p:nvPr/>
          </p:nvGrpSpPr>
          <p:grpSpPr>
            <a:xfrm>
              <a:off x="3530532" y="1496185"/>
              <a:ext cx="323430" cy="463587"/>
              <a:chOff x="3530532" y="1496185"/>
              <a:chExt cx="323430" cy="463587"/>
            </a:xfrm>
          </p:grpSpPr>
          <p:grpSp>
            <p:nvGrpSpPr>
              <p:cNvPr id="3734" name="Google Shape;3734;p78"/>
              <p:cNvGrpSpPr/>
              <p:nvPr/>
            </p:nvGrpSpPr>
            <p:grpSpPr>
              <a:xfrm>
                <a:off x="3567462" y="1496185"/>
                <a:ext cx="286500" cy="361376"/>
                <a:chOff x="3567462" y="1496185"/>
                <a:chExt cx="286500" cy="361376"/>
              </a:xfrm>
            </p:grpSpPr>
            <p:cxnSp>
              <p:nvCxnSpPr>
                <p:cNvPr id="3735" name="Google Shape;3735;p7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736" name="Google Shape;3736;p7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7" name="Google Shape;3737;p7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8" name="Google Shape;3738;p78"/>
            <p:cNvGrpSpPr/>
            <p:nvPr/>
          </p:nvGrpSpPr>
          <p:grpSpPr>
            <a:xfrm>
              <a:off x="3891569" y="1779209"/>
              <a:ext cx="323945" cy="423706"/>
              <a:chOff x="3891569" y="1779209"/>
              <a:chExt cx="323945" cy="423706"/>
            </a:xfrm>
          </p:grpSpPr>
          <p:grpSp>
            <p:nvGrpSpPr>
              <p:cNvPr id="3739" name="Google Shape;3739;p78"/>
              <p:cNvGrpSpPr/>
              <p:nvPr/>
            </p:nvGrpSpPr>
            <p:grpSpPr>
              <a:xfrm>
                <a:off x="3929014" y="1881638"/>
                <a:ext cx="286500" cy="321278"/>
                <a:chOff x="3929014" y="1881638"/>
                <a:chExt cx="286500" cy="321278"/>
              </a:xfrm>
            </p:grpSpPr>
            <p:cxnSp>
              <p:nvCxnSpPr>
                <p:cNvPr id="3740" name="Google Shape;3740;p7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741" name="Google Shape;3741;p7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2" name="Google Shape;3742;p7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3" name="Google Shape;3743;p78"/>
            <p:cNvGrpSpPr/>
            <p:nvPr/>
          </p:nvGrpSpPr>
          <p:grpSpPr>
            <a:xfrm>
              <a:off x="4252606" y="1496185"/>
              <a:ext cx="324721" cy="463587"/>
              <a:chOff x="4252606" y="1496185"/>
              <a:chExt cx="324721" cy="463587"/>
            </a:xfrm>
          </p:grpSpPr>
          <p:grpSp>
            <p:nvGrpSpPr>
              <p:cNvPr id="3744" name="Google Shape;3744;p78"/>
              <p:cNvGrpSpPr/>
              <p:nvPr/>
            </p:nvGrpSpPr>
            <p:grpSpPr>
              <a:xfrm>
                <a:off x="4290828" y="1496185"/>
                <a:ext cx="286500" cy="361376"/>
                <a:chOff x="4290828" y="1496185"/>
                <a:chExt cx="286500" cy="361376"/>
              </a:xfrm>
            </p:grpSpPr>
            <p:cxnSp>
              <p:nvCxnSpPr>
                <p:cNvPr id="3745" name="Google Shape;3745;p7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746" name="Google Shape;3746;p7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7" name="Google Shape;3747;p7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78"/>
            <p:cNvGrpSpPr/>
            <p:nvPr/>
          </p:nvGrpSpPr>
          <p:grpSpPr>
            <a:xfrm>
              <a:off x="4613643" y="1763716"/>
              <a:ext cx="325308" cy="439200"/>
              <a:chOff x="4613643" y="1763716"/>
              <a:chExt cx="325308" cy="439200"/>
            </a:xfrm>
          </p:grpSpPr>
          <p:grpSp>
            <p:nvGrpSpPr>
              <p:cNvPr id="3749" name="Google Shape;3749;p78"/>
              <p:cNvGrpSpPr/>
              <p:nvPr/>
            </p:nvGrpSpPr>
            <p:grpSpPr>
              <a:xfrm>
                <a:off x="4652451" y="1879538"/>
                <a:ext cx="286500" cy="323378"/>
                <a:chOff x="4652451" y="1879538"/>
                <a:chExt cx="286500" cy="323378"/>
              </a:xfrm>
            </p:grpSpPr>
            <p:cxnSp>
              <p:nvCxnSpPr>
                <p:cNvPr id="3750" name="Google Shape;3750;p7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751" name="Google Shape;3751;p7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2" name="Google Shape;3752;p7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53" name="Google Shape;3753;p78"/>
          <p:cNvGrpSpPr/>
          <p:nvPr/>
        </p:nvGrpSpPr>
        <p:grpSpPr>
          <a:xfrm>
            <a:off x="3421841" y="2143768"/>
            <a:ext cx="1652173" cy="391517"/>
            <a:chOff x="3512551" y="2358270"/>
            <a:chExt cx="1597383" cy="378533"/>
          </a:xfrm>
        </p:grpSpPr>
        <p:cxnSp>
          <p:nvCxnSpPr>
            <p:cNvPr id="3754" name="Google Shape;3754;p78"/>
            <p:cNvCxnSpPr>
              <a:stCxn id="3755" idx="6"/>
              <a:endCxn id="375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757" name="Google Shape;3757;p78"/>
            <p:cNvGrpSpPr/>
            <p:nvPr/>
          </p:nvGrpSpPr>
          <p:grpSpPr>
            <a:xfrm>
              <a:off x="3512551" y="2358270"/>
              <a:ext cx="225647" cy="307714"/>
              <a:chOff x="2182679" y="2004714"/>
              <a:chExt cx="792300" cy="1080458"/>
            </a:xfrm>
          </p:grpSpPr>
          <p:cxnSp>
            <p:nvCxnSpPr>
              <p:cNvPr id="3758" name="Google Shape;3758;p78"/>
              <p:cNvCxnSpPr>
                <a:stCxn id="375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755" name="Google Shape;3755;p7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78"/>
            <p:cNvGrpSpPr/>
            <p:nvPr/>
          </p:nvGrpSpPr>
          <p:grpSpPr>
            <a:xfrm>
              <a:off x="3969644" y="2440153"/>
              <a:ext cx="225853" cy="296651"/>
              <a:chOff x="3775710" y="1729289"/>
              <a:chExt cx="136500" cy="179289"/>
            </a:xfrm>
          </p:grpSpPr>
          <p:cxnSp>
            <p:nvCxnSpPr>
              <p:cNvPr id="3761" name="Google Shape;3761;p7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762" name="Google Shape;3762;p7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78"/>
            <p:cNvGrpSpPr/>
            <p:nvPr/>
          </p:nvGrpSpPr>
          <p:grpSpPr>
            <a:xfrm>
              <a:off x="4427051" y="2358270"/>
              <a:ext cx="225647" cy="307714"/>
              <a:chOff x="5393704" y="2004714"/>
              <a:chExt cx="792300" cy="1080458"/>
            </a:xfrm>
          </p:grpSpPr>
          <p:cxnSp>
            <p:nvCxnSpPr>
              <p:cNvPr id="3765" name="Google Shape;3765;p78"/>
              <p:cNvCxnSpPr>
                <a:stCxn id="376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767" name="Google Shape;3767;p7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78"/>
            <p:cNvGrpSpPr/>
            <p:nvPr/>
          </p:nvGrpSpPr>
          <p:grpSpPr>
            <a:xfrm>
              <a:off x="4884287" y="2440252"/>
              <a:ext cx="225647" cy="296532"/>
              <a:chOff x="6999166" y="2292572"/>
              <a:chExt cx="792300" cy="1041192"/>
            </a:xfrm>
          </p:grpSpPr>
          <p:cxnSp>
            <p:nvCxnSpPr>
              <p:cNvPr id="3769" name="Google Shape;3769;p7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756" name="Google Shape;3756;p7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1" name="Google Shape;3771;p78"/>
          <p:cNvGrpSpPr/>
          <p:nvPr/>
        </p:nvGrpSpPr>
        <p:grpSpPr>
          <a:xfrm>
            <a:off x="6842649" y="979967"/>
            <a:ext cx="1581844" cy="732818"/>
            <a:chOff x="634175" y="2986275"/>
            <a:chExt cx="3147949" cy="1458344"/>
          </a:xfrm>
        </p:grpSpPr>
        <p:cxnSp>
          <p:nvCxnSpPr>
            <p:cNvPr id="3772" name="Google Shape;3772;p78"/>
            <p:cNvCxnSpPr>
              <a:stCxn id="3773" idx="4"/>
              <a:endCxn id="377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775" name="Google Shape;3775;p78"/>
            <p:cNvCxnSpPr>
              <a:stCxn id="3774" idx="0"/>
              <a:endCxn id="377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777" name="Google Shape;3777;p78"/>
            <p:cNvCxnSpPr>
              <a:stCxn id="3776" idx="4"/>
              <a:endCxn id="377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779" name="Google Shape;3779;p78"/>
            <p:cNvCxnSpPr>
              <a:stCxn id="3778" idx="0"/>
              <a:endCxn id="378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780" name="Google Shape;3780;p7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776" name="Google Shape;3776;p7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773" name="Google Shape;3773;p7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778" name="Google Shape;3778;p7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774" name="Google Shape;3774;p7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781" name="Google Shape;3781;p78"/>
          <p:cNvGrpSpPr/>
          <p:nvPr/>
        </p:nvGrpSpPr>
        <p:grpSpPr>
          <a:xfrm>
            <a:off x="3410364" y="2674277"/>
            <a:ext cx="1675128" cy="313674"/>
            <a:chOff x="998425" y="1182125"/>
            <a:chExt cx="1065400" cy="199500"/>
          </a:xfrm>
        </p:grpSpPr>
        <p:sp>
          <p:nvSpPr>
            <p:cNvPr id="3782" name="Google Shape;3782;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78"/>
          <p:cNvGrpSpPr/>
          <p:nvPr/>
        </p:nvGrpSpPr>
        <p:grpSpPr>
          <a:xfrm>
            <a:off x="3410363" y="3630244"/>
            <a:ext cx="1675129" cy="525345"/>
            <a:chOff x="5194708" y="3484366"/>
            <a:chExt cx="3148148" cy="987304"/>
          </a:xfrm>
        </p:grpSpPr>
        <p:grpSp>
          <p:nvGrpSpPr>
            <p:cNvPr id="3788" name="Google Shape;3788;p78"/>
            <p:cNvGrpSpPr/>
            <p:nvPr/>
          </p:nvGrpSpPr>
          <p:grpSpPr>
            <a:xfrm>
              <a:off x="7531521" y="3484366"/>
              <a:ext cx="811335" cy="987304"/>
              <a:chOff x="3379425" y="1617275"/>
              <a:chExt cx="1090650" cy="1327200"/>
            </a:xfrm>
          </p:grpSpPr>
          <p:sp>
            <p:nvSpPr>
              <p:cNvPr id="3789" name="Google Shape;3789;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78"/>
            <p:cNvGrpSpPr/>
            <p:nvPr/>
          </p:nvGrpSpPr>
          <p:grpSpPr>
            <a:xfrm>
              <a:off x="6752546" y="3484366"/>
              <a:ext cx="811428" cy="987304"/>
              <a:chOff x="2332275" y="1617275"/>
              <a:chExt cx="1090775" cy="1327200"/>
            </a:xfrm>
          </p:grpSpPr>
          <p:sp>
            <p:nvSpPr>
              <p:cNvPr id="3793" name="Google Shape;3793;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78"/>
            <p:cNvGrpSpPr/>
            <p:nvPr/>
          </p:nvGrpSpPr>
          <p:grpSpPr>
            <a:xfrm>
              <a:off x="5973664" y="3484366"/>
              <a:ext cx="811335" cy="987304"/>
              <a:chOff x="1285250" y="1617275"/>
              <a:chExt cx="1090650" cy="1327200"/>
            </a:xfrm>
          </p:grpSpPr>
          <p:sp>
            <p:nvSpPr>
              <p:cNvPr id="3797" name="Google Shape;3797;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78"/>
            <p:cNvGrpSpPr/>
            <p:nvPr/>
          </p:nvGrpSpPr>
          <p:grpSpPr>
            <a:xfrm>
              <a:off x="5194708" y="3484366"/>
              <a:ext cx="811409" cy="987304"/>
              <a:chOff x="238125" y="1617275"/>
              <a:chExt cx="1090750" cy="1327200"/>
            </a:xfrm>
          </p:grpSpPr>
          <p:sp>
            <p:nvSpPr>
              <p:cNvPr id="3801" name="Google Shape;3801;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4" name="Google Shape;3804;p78"/>
          <p:cNvGrpSpPr/>
          <p:nvPr/>
        </p:nvGrpSpPr>
        <p:grpSpPr>
          <a:xfrm>
            <a:off x="6844048" y="2276133"/>
            <a:ext cx="1579046" cy="522230"/>
            <a:chOff x="6853641" y="2534077"/>
            <a:chExt cx="1515545" cy="501229"/>
          </a:xfrm>
        </p:grpSpPr>
        <p:grpSp>
          <p:nvGrpSpPr>
            <p:cNvPr id="3805" name="Google Shape;3805;p78"/>
            <p:cNvGrpSpPr/>
            <p:nvPr/>
          </p:nvGrpSpPr>
          <p:grpSpPr>
            <a:xfrm>
              <a:off x="6853641" y="2618923"/>
              <a:ext cx="1515545" cy="324556"/>
              <a:chOff x="6853641" y="2618923"/>
              <a:chExt cx="1515545" cy="324556"/>
            </a:xfrm>
          </p:grpSpPr>
          <p:sp>
            <p:nvSpPr>
              <p:cNvPr id="3806" name="Google Shape;3806;p7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7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78"/>
          <p:cNvGrpSpPr/>
          <p:nvPr/>
        </p:nvGrpSpPr>
        <p:grpSpPr>
          <a:xfrm>
            <a:off x="3438940" y="3151173"/>
            <a:ext cx="1617976" cy="346616"/>
            <a:chOff x="1808063" y="4294338"/>
            <a:chExt cx="3370782" cy="721817"/>
          </a:xfrm>
        </p:grpSpPr>
        <p:sp>
          <p:nvSpPr>
            <p:cNvPr id="3817" name="Google Shape;3817;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78"/>
          <p:cNvGrpSpPr/>
          <p:nvPr/>
        </p:nvGrpSpPr>
        <p:grpSpPr>
          <a:xfrm>
            <a:off x="5264936" y="3817923"/>
            <a:ext cx="1417067" cy="350605"/>
            <a:chOff x="4234950" y="2101012"/>
            <a:chExt cx="4219974" cy="1044090"/>
          </a:xfrm>
        </p:grpSpPr>
        <p:sp>
          <p:nvSpPr>
            <p:cNvPr id="3828" name="Google Shape;3828;p7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4" name="Google Shape;3844;p78"/>
          <p:cNvGrpSpPr/>
          <p:nvPr/>
        </p:nvGrpSpPr>
        <p:grpSpPr>
          <a:xfrm>
            <a:off x="6840408" y="1808681"/>
            <a:ext cx="1586327" cy="371557"/>
            <a:chOff x="1247650" y="2075423"/>
            <a:chExt cx="6648477" cy="1557238"/>
          </a:xfrm>
        </p:grpSpPr>
        <p:sp>
          <p:nvSpPr>
            <p:cNvPr id="3845" name="Google Shape;3845;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78"/>
          <p:cNvGrpSpPr/>
          <p:nvPr/>
        </p:nvGrpSpPr>
        <p:grpSpPr>
          <a:xfrm>
            <a:off x="5271678" y="961870"/>
            <a:ext cx="1415601" cy="1648533"/>
            <a:chOff x="1839112" y="2209163"/>
            <a:chExt cx="1918159" cy="2233784"/>
          </a:xfrm>
        </p:grpSpPr>
        <p:sp>
          <p:nvSpPr>
            <p:cNvPr id="3852" name="Google Shape;3852;p7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55" name="Google Shape;3855;p78"/>
            <p:cNvCxnSpPr>
              <a:stCxn id="3852" idx="6"/>
              <a:endCxn id="385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856" name="Google Shape;3856;p78"/>
            <p:cNvCxnSpPr>
              <a:stCxn id="3853" idx="4"/>
              <a:endCxn id="385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858" name="Google Shape;3858;p78"/>
            <p:cNvCxnSpPr>
              <a:stCxn id="3857" idx="6"/>
              <a:endCxn id="385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859" name="Google Shape;3859;p78"/>
            <p:cNvCxnSpPr>
              <a:stCxn id="3854" idx="4"/>
              <a:endCxn id="386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857" name="Google Shape;3857;p7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62" name="Google Shape;3862;p78"/>
            <p:cNvCxnSpPr>
              <a:endCxn id="386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863" name="Google Shape;3863;p78"/>
          <p:cNvGrpSpPr/>
          <p:nvPr/>
        </p:nvGrpSpPr>
        <p:grpSpPr>
          <a:xfrm>
            <a:off x="3428944" y="979954"/>
            <a:ext cx="1637968" cy="154942"/>
            <a:chOff x="238125" y="2506075"/>
            <a:chExt cx="7115411" cy="673075"/>
          </a:xfrm>
        </p:grpSpPr>
        <p:sp>
          <p:nvSpPr>
            <p:cNvPr id="3864" name="Google Shape;3864;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78"/>
          <p:cNvGrpSpPr/>
          <p:nvPr/>
        </p:nvGrpSpPr>
        <p:grpSpPr>
          <a:xfrm>
            <a:off x="1969680" y="1294672"/>
            <a:ext cx="1262932" cy="785408"/>
            <a:chOff x="548861" y="389676"/>
            <a:chExt cx="3843371" cy="2390163"/>
          </a:xfrm>
        </p:grpSpPr>
        <p:cxnSp>
          <p:nvCxnSpPr>
            <p:cNvPr id="3870" name="Google Shape;3870;p7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871" name="Google Shape;3871;p7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872" name="Google Shape;3872;p7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873" name="Google Shape;3873;p7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874" name="Google Shape;3874;p7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875" name="Google Shape;3875;p7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76" name="Google Shape;3876;p7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877" name="Google Shape;3877;p7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78"/>
          <p:cNvGrpSpPr/>
          <p:nvPr/>
        </p:nvGrpSpPr>
        <p:grpSpPr>
          <a:xfrm>
            <a:off x="757812" y="2401550"/>
            <a:ext cx="1412054" cy="633562"/>
            <a:chOff x="1187400" y="2529299"/>
            <a:chExt cx="6769193" cy="2241903"/>
          </a:xfrm>
        </p:grpSpPr>
        <p:sp>
          <p:nvSpPr>
            <p:cNvPr id="3884" name="Google Shape;3884;p7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885" name="Google Shape;3885;p7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86" name="Google Shape;3886;p7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87" name="Google Shape;3887;p7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88" name="Google Shape;3888;p7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89" name="Google Shape;3889;p7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90" name="Google Shape;3890;p7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891" name="Google Shape;3891;p78"/>
            <p:cNvCxnSpPr>
              <a:stCxn id="3884" idx="2"/>
              <a:endCxn id="388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92" name="Google Shape;3892;p78"/>
            <p:cNvCxnSpPr>
              <a:stCxn id="3886" idx="0"/>
              <a:endCxn id="388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93" name="Google Shape;3893;p78"/>
            <p:cNvCxnSpPr>
              <a:stCxn id="3886" idx="2"/>
              <a:endCxn id="388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94" name="Google Shape;3894;p78"/>
            <p:cNvCxnSpPr>
              <a:stCxn id="3887" idx="0"/>
              <a:endCxn id="388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95" name="Google Shape;3895;p78"/>
            <p:cNvCxnSpPr>
              <a:stCxn id="3885" idx="2"/>
              <a:endCxn id="389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96" name="Google Shape;3896;p78"/>
            <p:cNvCxnSpPr>
              <a:stCxn id="3889" idx="0"/>
              <a:endCxn id="388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897" name="Google Shape;3897;p78"/>
          <p:cNvGrpSpPr/>
          <p:nvPr/>
        </p:nvGrpSpPr>
        <p:grpSpPr>
          <a:xfrm>
            <a:off x="6844058" y="2894258"/>
            <a:ext cx="1579035" cy="540873"/>
            <a:chOff x="6895650" y="3126697"/>
            <a:chExt cx="1436662" cy="492105"/>
          </a:xfrm>
        </p:grpSpPr>
        <p:sp>
          <p:nvSpPr>
            <p:cNvPr id="3898" name="Google Shape;3898;p7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78"/>
            <p:cNvGrpSpPr/>
            <p:nvPr/>
          </p:nvGrpSpPr>
          <p:grpSpPr>
            <a:xfrm>
              <a:off x="6995957" y="3335810"/>
              <a:ext cx="1230393" cy="71754"/>
              <a:chOff x="6995957" y="3287964"/>
              <a:chExt cx="1230393" cy="71754"/>
            </a:xfrm>
          </p:grpSpPr>
          <p:sp>
            <p:nvSpPr>
              <p:cNvPr id="3904" name="Google Shape;3904;p7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09" name="Google Shape;3909;p78"/>
          <p:cNvGrpSpPr/>
          <p:nvPr/>
        </p:nvGrpSpPr>
        <p:grpSpPr>
          <a:xfrm>
            <a:off x="6842640" y="3531021"/>
            <a:ext cx="1581862" cy="650625"/>
            <a:chOff x="6777990" y="3710194"/>
            <a:chExt cx="1646915" cy="677382"/>
          </a:xfrm>
        </p:grpSpPr>
        <p:grpSp>
          <p:nvGrpSpPr>
            <p:cNvPr id="3910" name="Google Shape;3910;p78"/>
            <p:cNvGrpSpPr/>
            <p:nvPr/>
          </p:nvGrpSpPr>
          <p:grpSpPr>
            <a:xfrm>
              <a:off x="6777990" y="3874492"/>
              <a:ext cx="411129" cy="513083"/>
              <a:chOff x="6777990" y="3874492"/>
              <a:chExt cx="411129" cy="513083"/>
            </a:xfrm>
          </p:grpSpPr>
          <p:cxnSp>
            <p:nvCxnSpPr>
              <p:cNvPr id="3911" name="Google Shape;3911;p7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912" name="Google Shape;3912;p7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78"/>
            <p:cNvGrpSpPr/>
            <p:nvPr/>
          </p:nvGrpSpPr>
          <p:grpSpPr>
            <a:xfrm>
              <a:off x="7188425" y="3710194"/>
              <a:ext cx="411123" cy="520535"/>
              <a:chOff x="7188425" y="3710194"/>
              <a:chExt cx="411123" cy="520535"/>
            </a:xfrm>
          </p:grpSpPr>
          <p:cxnSp>
            <p:nvCxnSpPr>
              <p:cNvPr id="3914" name="Google Shape;3914;p7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915" name="Google Shape;3915;p7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78"/>
            <p:cNvGrpSpPr/>
            <p:nvPr/>
          </p:nvGrpSpPr>
          <p:grpSpPr>
            <a:xfrm>
              <a:off x="7603341" y="3874492"/>
              <a:ext cx="411474" cy="513083"/>
              <a:chOff x="7603341" y="3874492"/>
              <a:chExt cx="411474" cy="513083"/>
            </a:xfrm>
          </p:grpSpPr>
          <p:cxnSp>
            <p:nvCxnSpPr>
              <p:cNvPr id="3917" name="Google Shape;3917;p7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918" name="Google Shape;3918;p7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78"/>
            <p:cNvGrpSpPr/>
            <p:nvPr/>
          </p:nvGrpSpPr>
          <p:grpSpPr>
            <a:xfrm>
              <a:off x="8013776" y="3722847"/>
              <a:ext cx="411129" cy="507881"/>
              <a:chOff x="8013776" y="3722847"/>
              <a:chExt cx="411129" cy="507881"/>
            </a:xfrm>
          </p:grpSpPr>
          <p:cxnSp>
            <p:nvCxnSpPr>
              <p:cNvPr id="3920" name="Google Shape;3920;p7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921" name="Google Shape;3921;p7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2" name="Google Shape;3922;p78"/>
          <p:cNvGrpSpPr/>
          <p:nvPr/>
        </p:nvGrpSpPr>
        <p:grpSpPr>
          <a:xfrm>
            <a:off x="5262155" y="2703861"/>
            <a:ext cx="1421889" cy="1020603"/>
            <a:chOff x="5190863" y="2824811"/>
            <a:chExt cx="1544860" cy="1108869"/>
          </a:xfrm>
        </p:grpSpPr>
        <p:grpSp>
          <p:nvGrpSpPr>
            <p:cNvPr id="3923" name="Google Shape;3923;p78"/>
            <p:cNvGrpSpPr/>
            <p:nvPr/>
          </p:nvGrpSpPr>
          <p:grpSpPr>
            <a:xfrm>
              <a:off x="5938695" y="3176919"/>
              <a:ext cx="685761" cy="404739"/>
              <a:chOff x="5938695" y="3176919"/>
              <a:chExt cx="685761" cy="404739"/>
            </a:xfrm>
          </p:grpSpPr>
          <p:grpSp>
            <p:nvGrpSpPr>
              <p:cNvPr id="3924" name="Google Shape;3924;p78"/>
              <p:cNvGrpSpPr/>
              <p:nvPr/>
            </p:nvGrpSpPr>
            <p:grpSpPr>
              <a:xfrm>
                <a:off x="5938695" y="3176919"/>
                <a:ext cx="685761" cy="404739"/>
                <a:chOff x="5938695" y="3176919"/>
                <a:chExt cx="685761" cy="404739"/>
              </a:xfrm>
            </p:grpSpPr>
            <p:sp>
              <p:nvSpPr>
                <p:cNvPr id="3925" name="Google Shape;3925;p7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7" name="Google Shape;3927;p7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78"/>
            <p:cNvGrpSpPr/>
            <p:nvPr/>
          </p:nvGrpSpPr>
          <p:grpSpPr>
            <a:xfrm>
              <a:off x="5305233" y="3176835"/>
              <a:ext cx="685971" cy="404655"/>
              <a:chOff x="5305233" y="3176835"/>
              <a:chExt cx="685971" cy="404655"/>
            </a:xfrm>
          </p:grpSpPr>
          <p:grpSp>
            <p:nvGrpSpPr>
              <p:cNvPr id="3929" name="Google Shape;3929;p78"/>
              <p:cNvGrpSpPr/>
              <p:nvPr/>
            </p:nvGrpSpPr>
            <p:grpSpPr>
              <a:xfrm>
                <a:off x="5305233" y="3176835"/>
                <a:ext cx="685971" cy="404655"/>
                <a:chOff x="5305233" y="3176835"/>
                <a:chExt cx="685971" cy="404655"/>
              </a:xfrm>
            </p:grpSpPr>
            <p:sp>
              <p:nvSpPr>
                <p:cNvPr id="3930" name="Google Shape;3930;p7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2" name="Google Shape;3932;p7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3" name="Google Shape;3933;p7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4" name="Google Shape;3934;p78"/>
            <p:cNvGrpSpPr/>
            <p:nvPr/>
          </p:nvGrpSpPr>
          <p:grpSpPr>
            <a:xfrm>
              <a:off x="5657361" y="2824811"/>
              <a:ext cx="1078361" cy="404655"/>
              <a:chOff x="5657361" y="2824811"/>
              <a:chExt cx="1078361" cy="404655"/>
            </a:xfrm>
          </p:grpSpPr>
          <p:grpSp>
            <p:nvGrpSpPr>
              <p:cNvPr id="3935" name="Google Shape;3935;p78"/>
              <p:cNvGrpSpPr/>
              <p:nvPr/>
            </p:nvGrpSpPr>
            <p:grpSpPr>
              <a:xfrm>
                <a:off x="5657361" y="2824811"/>
                <a:ext cx="1078361" cy="404655"/>
                <a:chOff x="5657361" y="2824811"/>
                <a:chExt cx="1078361" cy="404655"/>
              </a:xfrm>
            </p:grpSpPr>
            <p:grpSp>
              <p:nvGrpSpPr>
                <p:cNvPr id="3936" name="Google Shape;3936;p78"/>
                <p:cNvGrpSpPr/>
                <p:nvPr/>
              </p:nvGrpSpPr>
              <p:grpSpPr>
                <a:xfrm>
                  <a:off x="5938485" y="2824811"/>
                  <a:ext cx="797237" cy="404655"/>
                  <a:chOff x="5938485" y="2824811"/>
                  <a:chExt cx="797237" cy="404655"/>
                </a:xfrm>
              </p:grpSpPr>
              <p:sp>
                <p:nvSpPr>
                  <p:cNvPr id="3937" name="Google Shape;3937;p7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9" name="Google Shape;3939;p7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0" name="Google Shape;3940;p7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1" name="Google Shape;3941;p78"/>
            <p:cNvGrpSpPr/>
            <p:nvPr/>
          </p:nvGrpSpPr>
          <p:grpSpPr>
            <a:xfrm>
              <a:off x="5190863" y="3528942"/>
              <a:ext cx="1078026" cy="404739"/>
              <a:chOff x="5190863" y="3528942"/>
              <a:chExt cx="1078026" cy="404739"/>
            </a:xfrm>
          </p:grpSpPr>
          <p:sp>
            <p:nvSpPr>
              <p:cNvPr id="3942" name="Google Shape;3942;p7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3" name="Google Shape;3943;p78"/>
              <p:cNvGrpSpPr/>
              <p:nvPr/>
            </p:nvGrpSpPr>
            <p:grpSpPr>
              <a:xfrm>
                <a:off x="5190863" y="3528942"/>
                <a:ext cx="1078026" cy="404739"/>
                <a:chOff x="5190863" y="3528942"/>
                <a:chExt cx="1078026" cy="404739"/>
              </a:xfrm>
            </p:grpSpPr>
            <p:sp>
              <p:nvSpPr>
                <p:cNvPr id="3944" name="Google Shape;3944;p7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46" name="Google Shape;3946;p78"/>
          <p:cNvGrpSpPr/>
          <p:nvPr/>
        </p:nvGrpSpPr>
        <p:grpSpPr>
          <a:xfrm>
            <a:off x="728162" y="1268329"/>
            <a:ext cx="1086719" cy="879487"/>
            <a:chOff x="803162" y="1474292"/>
            <a:chExt cx="1086719" cy="879487"/>
          </a:xfrm>
        </p:grpSpPr>
        <p:grpSp>
          <p:nvGrpSpPr>
            <p:cNvPr id="3947" name="Google Shape;3947;p78"/>
            <p:cNvGrpSpPr/>
            <p:nvPr/>
          </p:nvGrpSpPr>
          <p:grpSpPr>
            <a:xfrm>
              <a:off x="803162" y="1625948"/>
              <a:ext cx="445856" cy="576579"/>
              <a:chOff x="803162" y="1625948"/>
              <a:chExt cx="445856" cy="576579"/>
            </a:xfrm>
          </p:grpSpPr>
          <p:sp>
            <p:nvSpPr>
              <p:cNvPr id="3948" name="Google Shape;3948;p7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9" name="Google Shape;3949;p78"/>
              <p:cNvGrpSpPr/>
              <p:nvPr/>
            </p:nvGrpSpPr>
            <p:grpSpPr>
              <a:xfrm>
                <a:off x="1056023" y="1625948"/>
                <a:ext cx="192995" cy="576579"/>
                <a:chOff x="1056023" y="1625948"/>
                <a:chExt cx="192995" cy="576579"/>
              </a:xfrm>
            </p:grpSpPr>
            <p:sp>
              <p:nvSpPr>
                <p:cNvPr id="3950" name="Google Shape;3950;p7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5" name="Google Shape;3955;p78"/>
            <p:cNvGrpSpPr/>
            <p:nvPr/>
          </p:nvGrpSpPr>
          <p:grpSpPr>
            <a:xfrm>
              <a:off x="1371406" y="1474292"/>
              <a:ext cx="518475" cy="879487"/>
              <a:chOff x="1398231" y="1474292"/>
              <a:chExt cx="518475" cy="879487"/>
            </a:xfrm>
          </p:grpSpPr>
          <p:grpSp>
            <p:nvGrpSpPr>
              <p:cNvPr id="3956" name="Google Shape;3956;p78"/>
              <p:cNvGrpSpPr/>
              <p:nvPr/>
            </p:nvGrpSpPr>
            <p:grpSpPr>
              <a:xfrm>
                <a:off x="1398231" y="1474292"/>
                <a:ext cx="518475" cy="341643"/>
                <a:chOff x="1398231" y="1474292"/>
                <a:chExt cx="518475" cy="341643"/>
              </a:xfrm>
            </p:grpSpPr>
            <p:sp>
              <p:nvSpPr>
                <p:cNvPr id="3957" name="Google Shape;3957;p7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8" name="Google Shape;3958;p78"/>
                <p:cNvGrpSpPr/>
                <p:nvPr/>
              </p:nvGrpSpPr>
              <p:grpSpPr>
                <a:xfrm>
                  <a:off x="1616453" y="1474292"/>
                  <a:ext cx="300253" cy="341643"/>
                  <a:chOff x="1616453" y="1475379"/>
                  <a:chExt cx="300253" cy="341643"/>
                </a:xfrm>
              </p:grpSpPr>
              <p:sp>
                <p:nvSpPr>
                  <p:cNvPr id="3959" name="Google Shape;3959;p7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6" name="Google Shape;3966;p78"/>
                  <p:cNvGrpSpPr/>
                  <p:nvPr/>
                </p:nvGrpSpPr>
                <p:grpSpPr>
                  <a:xfrm>
                    <a:off x="1839639" y="1475379"/>
                    <a:ext cx="77067" cy="341643"/>
                    <a:chOff x="1839639" y="1475379"/>
                    <a:chExt cx="77067" cy="341643"/>
                  </a:xfrm>
                </p:grpSpPr>
                <p:sp>
                  <p:nvSpPr>
                    <p:cNvPr id="3967" name="Google Shape;3967;p7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69" name="Google Shape;3969;p78"/>
              <p:cNvGrpSpPr/>
              <p:nvPr/>
            </p:nvGrpSpPr>
            <p:grpSpPr>
              <a:xfrm>
                <a:off x="1398451" y="2012951"/>
                <a:ext cx="518255" cy="340828"/>
                <a:chOff x="1398451" y="2012951"/>
                <a:chExt cx="518255" cy="340828"/>
              </a:xfrm>
            </p:grpSpPr>
            <p:sp>
              <p:nvSpPr>
                <p:cNvPr id="3970" name="Google Shape;3970;p7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1" name="Google Shape;3971;p78"/>
                <p:cNvGrpSpPr/>
                <p:nvPr/>
              </p:nvGrpSpPr>
              <p:grpSpPr>
                <a:xfrm>
                  <a:off x="1616453" y="2012951"/>
                  <a:ext cx="300253" cy="340828"/>
                  <a:chOff x="1616453" y="2013538"/>
                  <a:chExt cx="300253" cy="340828"/>
                </a:xfrm>
              </p:grpSpPr>
              <p:sp>
                <p:nvSpPr>
                  <p:cNvPr id="3972" name="Google Shape;3972;p7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9" name="Google Shape;3979;p78"/>
                  <p:cNvGrpSpPr/>
                  <p:nvPr/>
                </p:nvGrpSpPr>
                <p:grpSpPr>
                  <a:xfrm>
                    <a:off x="1839639" y="2013538"/>
                    <a:ext cx="77067" cy="340828"/>
                    <a:chOff x="1839639" y="2013538"/>
                    <a:chExt cx="77067" cy="340828"/>
                  </a:xfrm>
                </p:grpSpPr>
                <p:sp>
                  <p:nvSpPr>
                    <p:cNvPr id="3980" name="Google Shape;3980;p7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982" name="Google Shape;3982;p78"/>
          <p:cNvGrpSpPr/>
          <p:nvPr/>
        </p:nvGrpSpPr>
        <p:grpSpPr>
          <a:xfrm>
            <a:off x="724986" y="3399516"/>
            <a:ext cx="1368681" cy="682918"/>
            <a:chOff x="724986" y="3605478"/>
            <a:chExt cx="1368681" cy="682918"/>
          </a:xfrm>
        </p:grpSpPr>
        <p:grpSp>
          <p:nvGrpSpPr>
            <p:cNvPr id="3983" name="Google Shape;3983;p78"/>
            <p:cNvGrpSpPr/>
            <p:nvPr/>
          </p:nvGrpSpPr>
          <p:grpSpPr>
            <a:xfrm>
              <a:off x="1289102" y="3823629"/>
              <a:ext cx="240442" cy="250435"/>
              <a:chOff x="-165066" y="3843615"/>
              <a:chExt cx="221259" cy="230455"/>
            </a:xfrm>
          </p:grpSpPr>
          <p:sp>
            <p:nvSpPr>
              <p:cNvPr id="3984" name="Google Shape;3984;p7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78"/>
            <p:cNvGrpSpPr/>
            <p:nvPr/>
          </p:nvGrpSpPr>
          <p:grpSpPr>
            <a:xfrm>
              <a:off x="724986" y="3605478"/>
              <a:ext cx="1368681" cy="682918"/>
              <a:chOff x="724986" y="3605478"/>
              <a:chExt cx="1368681" cy="682918"/>
            </a:xfrm>
          </p:grpSpPr>
          <p:grpSp>
            <p:nvGrpSpPr>
              <p:cNvPr id="4005" name="Google Shape;4005;p78"/>
              <p:cNvGrpSpPr/>
              <p:nvPr/>
            </p:nvGrpSpPr>
            <p:grpSpPr>
              <a:xfrm>
                <a:off x="1498221" y="4047614"/>
                <a:ext cx="529172" cy="240783"/>
                <a:chOff x="1498221" y="4047614"/>
                <a:chExt cx="529172" cy="240783"/>
              </a:xfrm>
            </p:grpSpPr>
            <p:grpSp>
              <p:nvGrpSpPr>
                <p:cNvPr id="4006" name="Google Shape;4006;p78"/>
                <p:cNvGrpSpPr/>
                <p:nvPr/>
              </p:nvGrpSpPr>
              <p:grpSpPr>
                <a:xfrm>
                  <a:off x="1826655" y="4224370"/>
                  <a:ext cx="200738" cy="25631"/>
                  <a:chOff x="1826655" y="4224370"/>
                  <a:chExt cx="200738" cy="25631"/>
                </a:xfrm>
              </p:grpSpPr>
              <p:sp>
                <p:nvSpPr>
                  <p:cNvPr id="4007" name="Google Shape;4007;p7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78"/>
                <p:cNvGrpSpPr/>
                <p:nvPr/>
              </p:nvGrpSpPr>
              <p:grpSpPr>
                <a:xfrm>
                  <a:off x="1498221" y="4047614"/>
                  <a:ext cx="328444" cy="240783"/>
                  <a:chOff x="1498221" y="4047614"/>
                  <a:chExt cx="328444" cy="240783"/>
                </a:xfrm>
              </p:grpSpPr>
              <p:sp>
                <p:nvSpPr>
                  <p:cNvPr id="4010" name="Google Shape;4010;p7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1" name="Google Shape;4011;p78"/>
                  <p:cNvGrpSpPr/>
                  <p:nvPr/>
                </p:nvGrpSpPr>
                <p:grpSpPr>
                  <a:xfrm>
                    <a:off x="1498221" y="4047614"/>
                    <a:ext cx="150566" cy="190416"/>
                    <a:chOff x="1498221" y="4047614"/>
                    <a:chExt cx="150566" cy="190416"/>
                  </a:xfrm>
                </p:grpSpPr>
                <p:sp>
                  <p:nvSpPr>
                    <p:cNvPr id="4012" name="Google Shape;4012;p7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14" name="Google Shape;4014;p78"/>
              <p:cNvGrpSpPr/>
              <p:nvPr/>
            </p:nvGrpSpPr>
            <p:grpSpPr>
              <a:xfrm>
                <a:off x="1560718" y="3800594"/>
                <a:ext cx="532948" cy="302090"/>
                <a:chOff x="1560718" y="3800594"/>
                <a:chExt cx="532948" cy="302090"/>
              </a:xfrm>
            </p:grpSpPr>
            <p:grpSp>
              <p:nvGrpSpPr>
                <p:cNvPr id="4015" name="Google Shape;4015;p78"/>
                <p:cNvGrpSpPr/>
                <p:nvPr/>
              </p:nvGrpSpPr>
              <p:grpSpPr>
                <a:xfrm>
                  <a:off x="1912179" y="3827344"/>
                  <a:ext cx="181487" cy="25631"/>
                  <a:chOff x="1912179" y="3827344"/>
                  <a:chExt cx="181487" cy="25631"/>
                </a:xfrm>
              </p:grpSpPr>
              <p:sp>
                <p:nvSpPr>
                  <p:cNvPr id="4016" name="Google Shape;4016;p7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78"/>
                <p:cNvGrpSpPr/>
                <p:nvPr/>
              </p:nvGrpSpPr>
              <p:grpSpPr>
                <a:xfrm>
                  <a:off x="1912179" y="4044505"/>
                  <a:ext cx="181487" cy="25622"/>
                  <a:chOff x="1912179" y="4044506"/>
                  <a:chExt cx="181487" cy="25622"/>
                </a:xfrm>
              </p:grpSpPr>
              <p:sp>
                <p:nvSpPr>
                  <p:cNvPr id="4019" name="Google Shape;4019;p7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78"/>
                <p:cNvGrpSpPr/>
                <p:nvPr/>
              </p:nvGrpSpPr>
              <p:grpSpPr>
                <a:xfrm>
                  <a:off x="1560718" y="3800594"/>
                  <a:ext cx="351472" cy="302090"/>
                  <a:chOff x="1560718" y="3800594"/>
                  <a:chExt cx="351472" cy="302090"/>
                </a:xfrm>
              </p:grpSpPr>
              <p:grpSp>
                <p:nvGrpSpPr>
                  <p:cNvPr id="4022" name="Google Shape;4022;p78"/>
                  <p:cNvGrpSpPr/>
                  <p:nvPr/>
                </p:nvGrpSpPr>
                <p:grpSpPr>
                  <a:xfrm>
                    <a:off x="1560718" y="3842857"/>
                    <a:ext cx="173586" cy="217131"/>
                    <a:chOff x="1560718" y="3842857"/>
                    <a:chExt cx="173586" cy="217131"/>
                  </a:xfrm>
                </p:grpSpPr>
                <p:sp>
                  <p:nvSpPr>
                    <p:cNvPr id="4023" name="Google Shape;4023;p7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6" name="Google Shape;4026;p7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8" name="Google Shape;4028;p7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78"/>
              <p:cNvGrpSpPr/>
              <p:nvPr/>
            </p:nvGrpSpPr>
            <p:grpSpPr>
              <a:xfrm>
                <a:off x="785350" y="3605478"/>
                <a:ext cx="535311" cy="249245"/>
                <a:chOff x="785350" y="3605478"/>
                <a:chExt cx="535311" cy="249245"/>
              </a:xfrm>
            </p:grpSpPr>
            <p:grpSp>
              <p:nvGrpSpPr>
                <p:cNvPr id="4030" name="Google Shape;4030;p78"/>
                <p:cNvGrpSpPr/>
                <p:nvPr/>
              </p:nvGrpSpPr>
              <p:grpSpPr>
                <a:xfrm>
                  <a:off x="785350" y="3605478"/>
                  <a:ext cx="376191" cy="102736"/>
                  <a:chOff x="785350" y="3605478"/>
                  <a:chExt cx="376191" cy="102736"/>
                </a:xfrm>
              </p:grpSpPr>
              <p:sp>
                <p:nvSpPr>
                  <p:cNvPr id="4031" name="Google Shape;4031;p7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78"/>
                <p:cNvGrpSpPr/>
                <p:nvPr/>
              </p:nvGrpSpPr>
              <p:grpSpPr>
                <a:xfrm>
                  <a:off x="1161530" y="3655851"/>
                  <a:ext cx="159131" cy="198872"/>
                  <a:chOff x="1161530" y="3655851"/>
                  <a:chExt cx="159131" cy="198872"/>
                </a:xfrm>
              </p:grpSpPr>
              <p:sp>
                <p:nvSpPr>
                  <p:cNvPr id="4035" name="Google Shape;4035;p7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7" name="Google Shape;4037;p78"/>
              <p:cNvGrpSpPr/>
              <p:nvPr/>
            </p:nvGrpSpPr>
            <p:grpSpPr>
              <a:xfrm>
                <a:off x="785350" y="4047614"/>
                <a:ext cx="535311" cy="240783"/>
                <a:chOff x="785350" y="4047614"/>
                <a:chExt cx="535311" cy="240783"/>
              </a:xfrm>
            </p:grpSpPr>
            <p:grpSp>
              <p:nvGrpSpPr>
                <p:cNvPr id="4038" name="Google Shape;4038;p78"/>
                <p:cNvGrpSpPr/>
                <p:nvPr/>
              </p:nvGrpSpPr>
              <p:grpSpPr>
                <a:xfrm>
                  <a:off x="1161636" y="4047614"/>
                  <a:ext cx="159025" cy="190415"/>
                  <a:chOff x="1161636" y="4047614"/>
                  <a:chExt cx="159025" cy="190415"/>
                </a:xfrm>
              </p:grpSpPr>
              <p:sp>
                <p:nvSpPr>
                  <p:cNvPr id="4039" name="Google Shape;4039;p7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78"/>
                <p:cNvGrpSpPr/>
                <p:nvPr/>
              </p:nvGrpSpPr>
              <p:grpSpPr>
                <a:xfrm>
                  <a:off x="785350" y="4185661"/>
                  <a:ext cx="376191" cy="102736"/>
                  <a:chOff x="785350" y="4185661"/>
                  <a:chExt cx="376191" cy="102736"/>
                </a:xfrm>
              </p:grpSpPr>
              <p:sp>
                <p:nvSpPr>
                  <p:cNvPr id="4042" name="Google Shape;4042;p7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5" name="Google Shape;4045;p78"/>
              <p:cNvGrpSpPr/>
              <p:nvPr/>
            </p:nvGrpSpPr>
            <p:grpSpPr>
              <a:xfrm>
                <a:off x="1501054" y="3605478"/>
                <a:ext cx="526340" cy="249240"/>
                <a:chOff x="1501054" y="3605478"/>
                <a:chExt cx="526340" cy="249240"/>
              </a:xfrm>
            </p:grpSpPr>
            <p:grpSp>
              <p:nvGrpSpPr>
                <p:cNvPr id="4046" name="Google Shape;4046;p78"/>
                <p:cNvGrpSpPr/>
                <p:nvPr/>
              </p:nvGrpSpPr>
              <p:grpSpPr>
                <a:xfrm>
                  <a:off x="1834208" y="3643867"/>
                  <a:ext cx="193185" cy="25622"/>
                  <a:chOff x="1834208" y="3643867"/>
                  <a:chExt cx="193185" cy="25622"/>
                </a:xfrm>
              </p:grpSpPr>
              <p:sp>
                <p:nvSpPr>
                  <p:cNvPr id="4047" name="Google Shape;4047;p7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78"/>
                <p:cNvGrpSpPr/>
                <p:nvPr/>
              </p:nvGrpSpPr>
              <p:grpSpPr>
                <a:xfrm>
                  <a:off x="1501054" y="3605478"/>
                  <a:ext cx="333165" cy="249240"/>
                  <a:chOff x="1501054" y="3605478"/>
                  <a:chExt cx="333165" cy="249240"/>
                </a:xfrm>
              </p:grpSpPr>
              <p:sp>
                <p:nvSpPr>
                  <p:cNvPr id="4050" name="Google Shape;4050;p7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1" name="Google Shape;4051;p78"/>
                  <p:cNvGrpSpPr/>
                  <p:nvPr/>
                </p:nvGrpSpPr>
                <p:grpSpPr>
                  <a:xfrm>
                    <a:off x="1501054" y="3655851"/>
                    <a:ext cx="155286" cy="198867"/>
                    <a:chOff x="1501054" y="3655851"/>
                    <a:chExt cx="155286" cy="198867"/>
                  </a:xfrm>
                </p:grpSpPr>
                <p:sp>
                  <p:nvSpPr>
                    <p:cNvPr id="4052" name="Google Shape;4052;p7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54" name="Google Shape;4054;p78"/>
              <p:cNvGrpSpPr/>
              <p:nvPr/>
            </p:nvGrpSpPr>
            <p:grpSpPr>
              <a:xfrm>
                <a:off x="724986" y="3800594"/>
                <a:ext cx="532950" cy="302090"/>
                <a:chOff x="724986" y="3800594"/>
                <a:chExt cx="532950" cy="302090"/>
              </a:xfrm>
            </p:grpSpPr>
            <p:grpSp>
              <p:nvGrpSpPr>
                <p:cNvPr id="4055" name="Google Shape;4055;p78"/>
                <p:cNvGrpSpPr/>
                <p:nvPr/>
              </p:nvGrpSpPr>
              <p:grpSpPr>
                <a:xfrm>
                  <a:off x="724986" y="4044367"/>
                  <a:ext cx="181314" cy="25626"/>
                  <a:chOff x="724986" y="4044367"/>
                  <a:chExt cx="181314" cy="25626"/>
                </a:xfrm>
              </p:grpSpPr>
              <p:sp>
                <p:nvSpPr>
                  <p:cNvPr id="4056" name="Google Shape;4056;p7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8" name="Google Shape;4058;p78"/>
                <p:cNvGrpSpPr/>
                <p:nvPr/>
              </p:nvGrpSpPr>
              <p:grpSpPr>
                <a:xfrm>
                  <a:off x="906290" y="3800594"/>
                  <a:ext cx="351646" cy="302090"/>
                  <a:chOff x="906290" y="3800594"/>
                  <a:chExt cx="351646" cy="302090"/>
                </a:xfrm>
              </p:grpSpPr>
              <p:grpSp>
                <p:nvGrpSpPr>
                  <p:cNvPr id="4059" name="Google Shape;4059;p78"/>
                  <p:cNvGrpSpPr/>
                  <p:nvPr/>
                </p:nvGrpSpPr>
                <p:grpSpPr>
                  <a:xfrm>
                    <a:off x="1084172" y="3842857"/>
                    <a:ext cx="173764" cy="217131"/>
                    <a:chOff x="1084172" y="3842857"/>
                    <a:chExt cx="173764" cy="217131"/>
                  </a:xfrm>
                </p:grpSpPr>
                <p:grpSp>
                  <p:nvGrpSpPr>
                    <p:cNvPr id="4060" name="Google Shape;4060;p78"/>
                    <p:cNvGrpSpPr/>
                    <p:nvPr/>
                  </p:nvGrpSpPr>
                  <p:grpSpPr>
                    <a:xfrm>
                      <a:off x="1156862" y="3936509"/>
                      <a:ext cx="101073" cy="25622"/>
                      <a:chOff x="1156862" y="3936509"/>
                      <a:chExt cx="101073" cy="25622"/>
                    </a:xfrm>
                  </p:grpSpPr>
                  <p:sp>
                    <p:nvSpPr>
                      <p:cNvPr id="4061" name="Google Shape;4061;p7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3" name="Google Shape;4063;p7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7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78"/>
                <p:cNvGrpSpPr/>
                <p:nvPr/>
              </p:nvGrpSpPr>
              <p:grpSpPr>
                <a:xfrm>
                  <a:off x="724986" y="3830189"/>
                  <a:ext cx="189533" cy="25626"/>
                  <a:chOff x="724986" y="3830189"/>
                  <a:chExt cx="189533" cy="25626"/>
                </a:xfrm>
              </p:grpSpPr>
              <p:sp>
                <p:nvSpPr>
                  <p:cNvPr id="4067" name="Google Shape;4067;p7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069" name="Google Shape;4069;p78"/>
          <p:cNvGrpSpPr/>
          <p:nvPr/>
        </p:nvGrpSpPr>
        <p:grpSpPr>
          <a:xfrm>
            <a:off x="2253298" y="2249677"/>
            <a:ext cx="948701" cy="935378"/>
            <a:chOff x="2253298" y="2428317"/>
            <a:chExt cx="948701" cy="935378"/>
          </a:xfrm>
        </p:grpSpPr>
        <p:sp>
          <p:nvSpPr>
            <p:cNvPr id="4070" name="Google Shape;4070;p7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4" name="Google Shape;334;p37"/>
          <p:cNvSpPr txBox="1">
            <a:spLocks noGrp="1"/>
          </p:cNvSpPr>
          <p:nvPr>
            <p:ph type="subTitle" idx="1"/>
          </p:nvPr>
        </p:nvSpPr>
        <p:spPr>
          <a:xfrm>
            <a:off x="1122471" y="1445163"/>
            <a:ext cx="7030279" cy="1864790"/>
          </a:xfrm>
          <a:prstGeom prst="rect">
            <a:avLst/>
          </a:prstGeom>
        </p:spPr>
        <p:txBody>
          <a:bodyPr spcFirstLastPara="1" wrap="square" lIns="91425" tIns="91425" rIns="91425" bIns="91425" anchor="t" anchorCtr="0">
            <a:noAutofit/>
          </a:bodyPr>
          <a:lstStyle/>
          <a:p>
            <a:pPr marL="342900" lvl="0" indent="-342900" algn="just">
              <a:buFontTx/>
              <a:buChar char="-"/>
            </a:pPr>
            <a:r>
              <a:rPr lang="id-ID" sz="2000" i="1" dirty="0" smtClean="0">
                <a:solidFill>
                  <a:srgbClr val="000000"/>
                </a:solidFill>
                <a:latin typeface="Arial"/>
                <a:ea typeface="Arial"/>
                <a:cs typeface="Arial"/>
                <a:sym typeface="Arial"/>
              </a:rPr>
              <a:t>augmented </a:t>
            </a:r>
            <a:r>
              <a:rPr lang="id-ID" sz="2000" i="1" dirty="0">
                <a:solidFill>
                  <a:srgbClr val="000000"/>
                </a:solidFill>
                <a:latin typeface="Arial"/>
                <a:ea typeface="Arial"/>
                <a:cs typeface="Arial"/>
                <a:sym typeface="Arial"/>
              </a:rPr>
              <a:t>reality</a:t>
            </a:r>
            <a:r>
              <a:rPr lang="id-ID" sz="2000" dirty="0">
                <a:solidFill>
                  <a:srgbClr val="000000"/>
                </a:solidFill>
                <a:latin typeface="Arial"/>
                <a:ea typeface="Arial"/>
                <a:cs typeface="Arial"/>
                <a:sym typeface="Arial"/>
              </a:rPr>
              <a:t> atau </a:t>
            </a:r>
            <a:r>
              <a:rPr lang="id-ID" sz="2000" i="1" dirty="0">
                <a:solidFill>
                  <a:srgbClr val="000000"/>
                </a:solidFill>
                <a:latin typeface="Arial"/>
                <a:ea typeface="Arial"/>
                <a:cs typeface="Arial"/>
                <a:sym typeface="Arial"/>
              </a:rPr>
              <a:t>virtual reality</a:t>
            </a:r>
            <a:r>
              <a:rPr lang="id-ID" sz="2000" dirty="0">
                <a:solidFill>
                  <a:srgbClr val="000000"/>
                </a:solidFill>
                <a:latin typeface="Arial"/>
                <a:ea typeface="Arial"/>
                <a:cs typeface="Arial"/>
                <a:sym typeface="Arial"/>
              </a:rPr>
              <a:t> dari perusahaan </a:t>
            </a:r>
            <a:r>
              <a:rPr lang="id-ID" sz="2000" b="1" dirty="0" smtClean="0">
                <a:solidFill>
                  <a:srgbClr val="000000"/>
                </a:solidFill>
                <a:latin typeface="Arial"/>
                <a:ea typeface="Arial"/>
                <a:cs typeface="Arial"/>
                <a:sym typeface="Arial"/>
              </a:rPr>
              <a:t>Spatial</a:t>
            </a:r>
            <a:endParaRPr lang="en-US" sz="2000" b="1" dirty="0" smtClean="0">
              <a:solidFill>
                <a:srgbClr val="000000"/>
              </a:solidFill>
              <a:latin typeface="Arial"/>
              <a:ea typeface="Arial"/>
              <a:cs typeface="Arial"/>
              <a:sym typeface="Arial"/>
            </a:endParaRPr>
          </a:p>
          <a:p>
            <a:pPr marL="342900" lvl="0" indent="-342900" algn="just">
              <a:buFontTx/>
              <a:buChar char="-"/>
            </a:pPr>
            <a:r>
              <a:rPr lang="en-US" sz="2000" dirty="0" err="1">
                <a:solidFill>
                  <a:srgbClr val="000000"/>
                </a:solidFill>
                <a:latin typeface="Arial"/>
                <a:ea typeface="Arial"/>
                <a:cs typeface="Arial"/>
                <a:sym typeface="Arial"/>
              </a:rPr>
              <a:t>peserta</a:t>
            </a:r>
            <a:r>
              <a:rPr lang="en-US" sz="2000" dirty="0">
                <a:solidFill>
                  <a:srgbClr val="000000"/>
                </a:solidFill>
                <a:latin typeface="Arial"/>
                <a:ea typeface="Arial"/>
                <a:cs typeface="Arial"/>
                <a:sym typeface="Arial"/>
              </a:rPr>
              <a:t> </a:t>
            </a:r>
            <a:r>
              <a:rPr lang="en-US" sz="2000" dirty="0" err="1">
                <a:solidFill>
                  <a:srgbClr val="000000"/>
                </a:solidFill>
                <a:latin typeface="Arial"/>
                <a:ea typeface="Arial"/>
                <a:cs typeface="Arial"/>
                <a:sym typeface="Arial"/>
              </a:rPr>
              <a:t>dapat</a:t>
            </a:r>
            <a:r>
              <a:rPr lang="en-US" sz="2000" dirty="0">
                <a:solidFill>
                  <a:srgbClr val="000000"/>
                </a:solidFill>
                <a:latin typeface="Arial"/>
                <a:ea typeface="Arial"/>
                <a:cs typeface="Arial"/>
                <a:sym typeface="Arial"/>
              </a:rPr>
              <a:t> </a:t>
            </a:r>
            <a:r>
              <a:rPr lang="en-US" sz="2000" dirty="0" err="1">
                <a:solidFill>
                  <a:srgbClr val="000000"/>
                </a:solidFill>
                <a:latin typeface="Arial"/>
                <a:ea typeface="Arial"/>
                <a:cs typeface="Arial"/>
                <a:sym typeface="Arial"/>
              </a:rPr>
              <a:t>melihat</a:t>
            </a:r>
            <a:r>
              <a:rPr lang="en-US" sz="2000" dirty="0">
                <a:solidFill>
                  <a:srgbClr val="000000"/>
                </a:solidFill>
                <a:latin typeface="Arial"/>
                <a:ea typeface="Arial"/>
                <a:cs typeface="Arial"/>
                <a:sym typeface="Arial"/>
              </a:rPr>
              <a:t> </a:t>
            </a:r>
            <a:r>
              <a:rPr lang="en-US" sz="2000" dirty="0" err="1">
                <a:solidFill>
                  <a:srgbClr val="000000"/>
                </a:solidFill>
                <a:latin typeface="Arial"/>
                <a:ea typeface="Arial"/>
                <a:cs typeface="Arial"/>
                <a:sym typeface="Arial"/>
              </a:rPr>
              <a:t>satu</a:t>
            </a:r>
            <a:r>
              <a:rPr lang="en-US" sz="2000" dirty="0">
                <a:solidFill>
                  <a:srgbClr val="000000"/>
                </a:solidFill>
                <a:latin typeface="Arial"/>
                <a:ea typeface="Arial"/>
                <a:cs typeface="Arial"/>
                <a:sym typeface="Arial"/>
              </a:rPr>
              <a:t> </a:t>
            </a:r>
            <a:r>
              <a:rPr lang="en-US" sz="2000" dirty="0" err="1">
                <a:solidFill>
                  <a:srgbClr val="000000"/>
                </a:solidFill>
                <a:latin typeface="Arial"/>
                <a:ea typeface="Arial"/>
                <a:cs typeface="Arial"/>
                <a:sym typeface="Arial"/>
              </a:rPr>
              <a:t>sama</a:t>
            </a:r>
            <a:r>
              <a:rPr lang="en-US" sz="2000" dirty="0">
                <a:solidFill>
                  <a:srgbClr val="000000"/>
                </a:solidFill>
                <a:latin typeface="Arial"/>
                <a:ea typeface="Arial"/>
                <a:cs typeface="Arial"/>
                <a:sym typeface="Arial"/>
              </a:rPr>
              <a:t> lain </a:t>
            </a:r>
            <a:r>
              <a:rPr lang="en-US" sz="2000" dirty="0" err="1">
                <a:solidFill>
                  <a:srgbClr val="000000"/>
                </a:solidFill>
                <a:latin typeface="Arial"/>
                <a:ea typeface="Arial"/>
                <a:cs typeface="Arial"/>
                <a:sym typeface="Arial"/>
              </a:rPr>
              <a:t>dengan</a:t>
            </a:r>
            <a:r>
              <a:rPr lang="en-US" sz="2000" dirty="0">
                <a:solidFill>
                  <a:srgbClr val="000000"/>
                </a:solidFill>
                <a:latin typeface="Arial"/>
                <a:ea typeface="Arial"/>
                <a:cs typeface="Arial"/>
                <a:sym typeface="Arial"/>
              </a:rPr>
              <a:t> </a:t>
            </a:r>
            <a:r>
              <a:rPr lang="en-US" sz="2000" dirty="0" err="1">
                <a:solidFill>
                  <a:srgbClr val="000000"/>
                </a:solidFill>
                <a:latin typeface="Arial"/>
                <a:ea typeface="Arial"/>
                <a:cs typeface="Arial"/>
                <a:sym typeface="Arial"/>
              </a:rPr>
              <a:t>bantuan</a:t>
            </a:r>
            <a:r>
              <a:rPr lang="en-US" sz="2000" dirty="0">
                <a:solidFill>
                  <a:srgbClr val="000000"/>
                </a:solidFill>
                <a:latin typeface="Arial"/>
                <a:ea typeface="Arial"/>
                <a:cs typeface="Arial"/>
                <a:sym typeface="Arial"/>
              </a:rPr>
              <a:t> avatar </a:t>
            </a:r>
            <a:r>
              <a:rPr lang="en-US" sz="2000" dirty="0" err="1">
                <a:solidFill>
                  <a:srgbClr val="000000"/>
                </a:solidFill>
                <a:latin typeface="Arial"/>
                <a:ea typeface="Arial"/>
                <a:cs typeface="Arial"/>
                <a:sym typeface="Arial"/>
              </a:rPr>
              <a:t>pengguna</a:t>
            </a:r>
            <a:r>
              <a:rPr lang="en-US" sz="2000" dirty="0">
                <a:solidFill>
                  <a:srgbClr val="000000"/>
                </a:solidFill>
                <a:latin typeface="Arial"/>
                <a:ea typeface="Arial"/>
                <a:cs typeface="Arial"/>
                <a:sym typeface="Arial"/>
              </a:rPr>
              <a:t> </a:t>
            </a:r>
            <a:r>
              <a:rPr lang="en-US" sz="2000" dirty="0" err="1">
                <a:solidFill>
                  <a:srgbClr val="000000"/>
                </a:solidFill>
                <a:latin typeface="Arial"/>
                <a:ea typeface="Arial"/>
                <a:cs typeface="Arial"/>
                <a:sym typeface="Arial"/>
              </a:rPr>
              <a:t>sehingga</a:t>
            </a:r>
            <a:r>
              <a:rPr lang="en-US" sz="2000" dirty="0">
                <a:solidFill>
                  <a:srgbClr val="000000"/>
                </a:solidFill>
                <a:latin typeface="Arial"/>
                <a:ea typeface="Arial"/>
                <a:cs typeface="Arial"/>
                <a:sym typeface="Arial"/>
              </a:rPr>
              <a:t> </a:t>
            </a:r>
            <a:r>
              <a:rPr lang="en-US" sz="2000" dirty="0" err="1">
                <a:solidFill>
                  <a:srgbClr val="000000"/>
                </a:solidFill>
                <a:latin typeface="Arial"/>
                <a:ea typeface="Arial"/>
                <a:cs typeface="Arial"/>
                <a:sym typeface="Arial"/>
              </a:rPr>
              <a:t>memunculkan</a:t>
            </a:r>
            <a:r>
              <a:rPr lang="en-US" sz="2000" dirty="0">
                <a:solidFill>
                  <a:srgbClr val="000000"/>
                </a:solidFill>
                <a:latin typeface="Arial"/>
                <a:ea typeface="Arial"/>
                <a:cs typeface="Arial"/>
                <a:sym typeface="Arial"/>
              </a:rPr>
              <a:t> </a:t>
            </a:r>
            <a:r>
              <a:rPr lang="en-US" sz="2000" dirty="0" err="1">
                <a:solidFill>
                  <a:srgbClr val="000000"/>
                </a:solidFill>
                <a:latin typeface="Arial"/>
                <a:ea typeface="Arial"/>
                <a:cs typeface="Arial"/>
                <a:sym typeface="Arial"/>
              </a:rPr>
              <a:t>kembali</a:t>
            </a:r>
            <a:r>
              <a:rPr lang="en-US" sz="2000" dirty="0">
                <a:solidFill>
                  <a:srgbClr val="000000"/>
                </a:solidFill>
                <a:latin typeface="Arial"/>
                <a:ea typeface="Arial"/>
                <a:cs typeface="Arial"/>
                <a:sym typeface="Arial"/>
              </a:rPr>
              <a:t> </a:t>
            </a:r>
            <a:r>
              <a:rPr lang="en-US" sz="2000" dirty="0" err="1">
                <a:solidFill>
                  <a:srgbClr val="000000"/>
                </a:solidFill>
                <a:latin typeface="Arial"/>
                <a:ea typeface="Arial"/>
                <a:cs typeface="Arial"/>
                <a:sym typeface="Arial"/>
              </a:rPr>
              <a:t>komunikasi</a:t>
            </a:r>
            <a:r>
              <a:rPr lang="en-US" sz="2000" dirty="0">
                <a:solidFill>
                  <a:srgbClr val="000000"/>
                </a:solidFill>
                <a:latin typeface="Arial"/>
                <a:ea typeface="Arial"/>
                <a:cs typeface="Arial"/>
                <a:sym typeface="Arial"/>
              </a:rPr>
              <a:t> </a:t>
            </a:r>
            <a:r>
              <a:rPr lang="en-US" sz="2000" i="1" dirty="0">
                <a:solidFill>
                  <a:srgbClr val="000000"/>
                </a:solidFill>
                <a:latin typeface="Arial"/>
                <a:ea typeface="Arial"/>
                <a:cs typeface="Arial"/>
                <a:sym typeface="Arial"/>
              </a:rPr>
              <a:t>non verbal</a:t>
            </a:r>
            <a:endParaRPr lang="en-US" sz="2000" b="1" dirty="0" smtClean="0">
              <a:solidFill>
                <a:srgbClr val="000000"/>
              </a:solidFill>
              <a:latin typeface="Arial"/>
              <a:ea typeface="Arial"/>
              <a:cs typeface="Arial"/>
              <a:sym typeface="Arial"/>
            </a:endParaRPr>
          </a:p>
          <a:p>
            <a:pPr marL="342900" lvl="0" indent="-342900" algn="just">
              <a:buFontTx/>
              <a:buChar char="-"/>
            </a:pPr>
            <a:endParaRPr sz="2000" dirty="0"/>
          </a:p>
        </p:txBody>
      </p:sp>
      <p:pic>
        <p:nvPicPr>
          <p:cNvPr id="335" name="Google Shape;335;p37"/>
          <p:cNvPicPr preferRelativeResize="0"/>
          <p:nvPr/>
        </p:nvPicPr>
        <p:blipFill>
          <a:blip r:embed="rId3">
            <a:alphaModFix/>
          </a:blip>
          <a:stretch>
            <a:fillRect/>
          </a:stretch>
        </p:blipFill>
        <p:spPr>
          <a:xfrm>
            <a:off x="7116650" y="687375"/>
            <a:ext cx="802949" cy="802949"/>
          </a:xfrm>
          <a:prstGeom prst="rect">
            <a:avLst/>
          </a:prstGeom>
          <a:noFill/>
          <a:ln>
            <a:noFill/>
          </a:ln>
        </p:spPr>
      </p:pic>
      <p:sp>
        <p:nvSpPr>
          <p:cNvPr id="336" name="Google Shape;336;p37"/>
          <p:cNvSpPr/>
          <p:nvPr/>
        </p:nvSpPr>
        <p:spPr>
          <a:xfrm>
            <a:off x="6960725" y="1105687"/>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7"/>
          <p:cNvSpPr/>
          <p:nvPr/>
        </p:nvSpPr>
        <p:spPr>
          <a:xfrm>
            <a:off x="7973650" y="1750625"/>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8" name="Google Shape;338;p37"/>
          <p:cNvPicPr preferRelativeResize="0"/>
          <p:nvPr/>
        </p:nvPicPr>
        <p:blipFill>
          <a:blip r:embed="rId4">
            <a:alphaModFix/>
          </a:blip>
          <a:stretch>
            <a:fillRect/>
          </a:stretch>
        </p:blipFill>
        <p:spPr>
          <a:xfrm>
            <a:off x="1071875" y="3405250"/>
            <a:ext cx="802949" cy="802949"/>
          </a:xfrm>
          <a:prstGeom prst="rect">
            <a:avLst/>
          </a:prstGeom>
          <a:noFill/>
          <a:ln>
            <a:noFill/>
          </a:ln>
        </p:spPr>
      </p:pic>
      <p:sp>
        <p:nvSpPr>
          <p:cNvPr id="339" name="Google Shape;339;p37"/>
          <p:cNvSpPr/>
          <p:nvPr/>
        </p:nvSpPr>
        <p:spPr>
          <a:xfrm>
            <a:off x="1605250" y="3934975"/>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7"/>
          <p:cNvSpPr/>
          <p:nvPr/>
        </p:nvSpPr>
        <p:spPr>
          <a:xfrm>
            <a:off x="1071875" y="2791800"/>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772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106"/>
        <p:cNvGrpSpPr/>
        <p:nvPr/>
      </p:nvGrpSpPr>
      <p:grpSpPr>
        <a:xfrm>
          <a:off x="0" y="0"/>
          <a:ext cx="0" cy="0"/>
          <a:chOff x="0" y="0"/>
          <a:chExt cx="0" cy="0"/>
        </a:xfrm>
      </p:grpSpPr>
      <p:grpSp>
        <p:nvGrpSpPr>
          <p:cNvPr id="4107" name="Google Shape;4107;p79"/>
          <p:cNvGrpSpPr/>
          <p:nvPr/>
        </p:nvGrpSpPr>
        <p:grpSpPr>
          <a:xfrm>
            <a:off x="3339744" y="952977"/>
            <a:ext cx="2363393" cy="1017867"/>
            <a:chOff x="3292400" y="1219146"/>
            <a:chExt cx="2615240" cy="1110239"/>
          </a:xfrm>
        </p:grpSpPr>
        <p:sp>
          <p:nvSpPr>
            <p:cNvPr id="4108" name="Google Shape;4108;p7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109" name="Google Shape;4109;p7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10" name="Google Shape;4110;p7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111" name="Google Shape;4111;p7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112" name="Google Shape;4112;p7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113" name="Google Shape;4113;p7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114" name="Google Shape;4114;p7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115" name="Google Shape;4115;p7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116" name="Google Shape;4116;p7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117" name="Google Shape;4117;p7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118" name="Google Shape;4118;p7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119" name="Google Shape;4119;p7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120" name="Google Shape;4120;p7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121" name="Google Shape;4121;p7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122" name="Google Shape;4122;p79"/>
            <p:cNvGrpSpPr/>
            <p:nvPr/>
          </p:nvGrpSpPr>
          <p:grpSpPr>
            <a:xfrm>
              <a:off x="3748438" y="1378608"/>
              <a:ext cx="2159202" cy="903971"/>
              <a:chOff x="1683525" y="2179850"/>
              <a:chExt cx="4519050" cy="2134525"/>
            </a:xfrm>
          </p:grpSpPr>
          <p:sp>
            <p:nvSpPr>
              <p:cNvPr id="4123" name="Google Shape;4123;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24" name="Google Shape;4124;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25" name="Google Shape;4125;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26" name="Google Shape;4126;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27" name="Google Shape;4127;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28" name="Google Shape;4128;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29" name="Google Shape;4129;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30" name="Google Shape;4130;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31" name="Google Shape;4131;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32" name="Google Shape;4132;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33" name="Google Shape;4133;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134" name="Google Shape;4134;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135" name="Google Shape;4135;p79"/>
          <p:cNvGraphicFramePr/>
          <p:nvPr/>
        </p:nvGraphicFramePr>
        <p:xfrm>
          <a:off x="5935838" y="2130450"/>
          <a:ext cx="3000000" cy="3000000"/>
        </p:xfrm>
        <a:graphic>
          <a:graphicData uri="http://schemas.openxmlformats.org/drawingml/2006/table">
            <a:tbl>
              <a:tblPr>
                <a:noFill/>
                <a:tableStyleId>{21E0F64B-A7C4-43C3-AE89-6D9799FBC28A}</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136" name="Google Shape;4136;p79"/>
          <p:cNvGrpSpPr/>
          <p:nvPr/>
        </p:nvGrpSpPr>
        <p:grpSpPr>
          <a:xfrm>
            <a:off x="5913087" y="3189047"/>
            <a:ext cx="2519825" cy="1001454"/>
            <a:chOff x="1906114" y="789980"/>
            <a:chExt cx="1487676" cy="606868"/>
          </a:xfrm>
        </p:grpSpPr>
        <p:cxnSp>
          <p:nvCxnSpPr>
            <p:cNvPr id="4137" name="Google Shape;4137;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138" name="Google Shape;4138;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139" name="Google Shape;4139;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140" name="Google Shape;4140;p7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141" name="Google Shape;4141;p7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142" name="Google Shape;4142;p7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143" name="Google Shape;4143;p7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144" name="Google Shape;4144;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151" name="Google Shape;4151;p7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152" name="Google Shape;4152;p7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153" name="Google Shape;4153;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79"/>
          <p:cNvGrpSpPr/>
          <p:nvPr/>
        </p:nvGrpSpPr>
        <p:grpSpPr>
          <a:xfrm>
            <a:off x="712562" y="998005"/>
            <a:ext cx="2394370" cy="976502"/>
            <a:chOff x="749309" y="1112739"/>
            <a:chExt cx="2371603" cy="976502"/>
          </a:xfrm>
        </p:grpSpPr>
        <p:sp>
          <p:nvSpPr>
            <p:cNvPr id="4155" name="Google Shape;4155;p7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187" name="Google Shape;4187;p79"/>
          <p:cNvGraphicFramePr/>
          <p:nvPr/>
        </p:nvGraphicFramePr>
        <p:xfrm>
          <a:off x="5935863" y="996300"/>
          <a:ext cx="3000000" cy="3000000"/>
        </p:xfrm>
        <a:graphic>
          <a:graphicData uri="http://schemas.openxmlformats.org/drawingml/2006/table">
            <a:tbl>
              <a:tblPr>
                <a:noFill/>
                <a:tableStyleId>{21E0F64B-A7C4-43C3-AE89-6D9799FBC28A}</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188" name="Google Shape;4188;p79"/>
          <p:cNvGraphicFramePr/>
          <p:nvPr/>
        </p:nvGraphicFramePr>
        <p:xfrm>
          <a:off x="3342575" y="2130450"/>
          <a:ext cx="3000000" cy="3000000"/>
        </p:xfrm>
        <a:graphic>
          <a:graphicData uri="http://schemas.openxmlformats.org/drawingml/2006/table">
            <a:tbl>
              <a:tblPr>
                <a:noFill/>
                <a:tableStyleId>{21E0F64B-A7C4-43C3-AE89-6D9799FBC28A}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189" name="Google Shape;4189;p79"/>
          <p:cNvGrpSpPr/>
          <p:nvPr/>
        </p:nvGrpSpPr>
        <p:grpSpPr>
          <a:xfrm>
            <a:off x="4086504" y="2517093"/>
            <a:ext cx="1517436" cy="74460"/>
            <a:chOff x="3980086" y="2804397"/>
            <a:chExt cx="1227600" cy="66900"/>
          </a:xfrm>
        </p:grpSpPr>
        <p:sp>
          <p:nvSpPr>
            <p:cNvPr id="4190" name="Google Shape;4190;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79"/>
          <p:cNvGrpSpPr/>
          <p:nvPr/>
        </p:nvGrpSpPr>
        <p:grpSpPr>
          <a:xfrm>
            <a:off x="4711569" y="2809680"/>
            <a:ext cx="892956" cy="74460"/>
            <a:chOff x="3980086" y="2804397"/>
            <a:chExt cx="1227600" cy="66900"/>
          </a:xfrm>
        </p:grpSpPr>
        <p:sp>
          <p:nvSpPr>
            <p:cNvPr id="4193" name="Google Shape;4193;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79"/>
          <p:cNvGrpSpPr/>
          <p:nvPr/>
        </p:nvGrpSpPr>
        <p:grpSpPr>
          <a:xfrm>
            <a:off x="3344661" y="3168563"/>
            <a:ext cx="2363244" cy="1005943"/>
            <a:chOff x="3358415" y="3361302"/>
            <a:chExt cx="2363244" cy="1024695"/>
          </a:xfrm>
        </p:grpSpPr>
        <p:grpSp>
          <p:nvGrpSpPr>
            <p:cNvPr id="4196" name="Google Shape;4196;p79"/>
            <p:cNvGrpSpPr/>
            <p:nvPr/>
          </p:nvGrpSpPr>
          <p:grpSpPr>
            <a:xfrm>
              <a:off x="3358415" y="3361302"/>
              <a:ext cx="441300" cy="1024695"/>
              <a:chOff x="3358415" y="3361302"/>
              <a:chExt cx="441300" cy="1024695"/>
            </a:xfrm>
          </p:grpSpPr>
          <p:sp>
            <p:nvSpPr>
              <p:cNvPr id="4197" name="Google Shape;4197;p7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79"/>
            <p:cNvGrpSpPr/>
            <p:nvPr/>
          </p:nvGrpSpPr>
          <p:grpSpPr>
            <a:xfrm>
              <a:off x="3838901" y="3361302"/>
              <a:ext cx="441300" cy="1024695"/>
              <a:chOff x="3838901" y="3361302"/>
              <a:chExt cx="441300" cy="1024695"/>
            </a:xfrm>
          </p:grpSpPr>
          <p:sp>
            <p:nvSpPr>
              <p:cNvPr id="4204" name="Google Shape;4204;p7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79"/>
            <p:cNvGrpSpPr/>
            <p:nvPr/>
          </p:nvGrpSpPr>
          <p:grpSpPr>
            <a:xfrm>
              <a:off x="4319387" y="3361302"/>
              <a:ext cx="441300" cy="1024695"/>
              <a:chOff x="4319387" y="3361302"/>
              <a:chExt cx="441300" cy="1024695"/>
            </a:xfrm>
          </p:grpSpPr>
          <p:sp>
            <p:nvSpPr>
              <p:cNvPr id="4211" name="Google Shape;4211;p7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79"/>
            <p:cNvGrpSpPr/>
            <p:nvPr/>
          </p:nvGrpSpPr>
          <p:grpSpPr>
            <a:xfrm>
              <a:off x="4799873" y="3361302"/>
              <a:ext cx="441300" cy="1024695"/>
              <a:chOff x="4799873" y="3361302"/>
              <a:chExt cx="441300" cy="1024695"/>
            </a:xfrm>
          </p:grpSpPr>
          <p:sp>
            <p:nvSpPr>
              <p:cNvPr id="4218" name="Google Shape;4218;p7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79"/>
            <p:cNvGrpSpPr/>
            <p:nvPr/>
          </p:nvGrpSpPr>
          <p:grpSpPr>
            <a:xfrm>
              <a:off x="5280360" y="3361302"/>
              <a:ext cx="441300" cy="1024695"/>
              <a:chOff x="5280360" y="3361302"/>
              <a:chExt cx="441300" cy="1024695"/>
            </a:xfrm>
          </p:grpSpPr>
          <p:sp>
            <p:nvSpPr>
              <p:cNvPr id="4225" name="Google Shape;4225;p7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231" name="Google Shape;4231;p79"/>
          <p:cNvGraphicFramePr/>
          <p:nvPr/>
        </p:nvGraphicFramePr>
        <p:xfrm>
          <a:off x="711088" y="2130450"/>
          <a:ext cx="3000000" cy="3000000"/>
        </p:xfrm>
        <a:graphic>
          <a:graphicData uri="http://schemas.openxmlformats.org/drawingml/2006/table">
            <a:tbl>
              <a:tblPr>
                <a:noFill/>
                <a:tableStyleId>{21E0F64B-A7C4-43C3-AE89-6D9799FBC28A}</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232" name="Google Shape;4232;p79"/>
          <p:cNvGrpSpPr/>
          <p:nvPr/>
        </p:nvGrpSpPr>
        <p:grpSpPr>
          <a:xfrm>
            <a:off x="712613" y="3180175"/>
            <a:ext cx="2403614" cy="1005900"/>
            <a:chOff x="726450" y="3372825"/>
            <a:chExt cx="2403614" cy="1005900"/>
          </a:xfrm>
        </p:grpSpPr>
        <p:grpSp>
          <p:nvGrpSpPr>
            <p:cNvPr id="4233" name="Google Shape;4233;p79"/>
            <p:cNvGrpSpPr/>
            <p:nvPr/>
          </p:nvGrpSpPr>
          <p:grpSpPr>
            <a:xfrm>
              <a:off x="726450" y="3696000"/>
              <a:ext cx="2403614" cy="500898"/>
              <a:chOff x="726450" y="3696000"/>
              <a:chExt cx="2403614" cy="500898"/>
            </a:xfrm>
          </p:grpSpPr>
          <p:sp>
            <p:nvSpPr>
              <p:cNvPr id="4234" name="Google Shape;4234;p7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35" name="Google Shape;4235;p7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236" name="Google Shape;4236;p79"/>
            <p:cNvGrpSpPr/>
            <p:nvPr/>
          </p:nvGrpSpPr>
          <p:grpSpPr>
            <a:xfrm>
              <a:off x="1348050" y="3372825"/>
              <a:ext cx="1720425" cy="1005900"/>
              <a:chOff x="1348050" y="3372825"/>
              <a:chExt cx="1720425" cy="1005900"/>
            </a:xfrm>
          </p:grpSpPr>
          <p:sp>
            <p:nvSpPr>
              <p:cNvPr id="4237" name="Google Shape;4237;p7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38" name="Google Shape;4238;p7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39" name="Google Shape;4239;p7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40" name="Google Shape;4240;p7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41" name="Google Shape;4241;p7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242" name="Google Shape;4242;p79"/>
            <p:cNvGrpSpPr/>
            <p:nvPr/>
          </p:nvGrpSpPr>
          <p:grpSpPr>
            <a:xfrm>
              <a:off x="1455707" y="3731058"/>
              <a:ext cx="1491150" cy="417657"/>
              <a:chOff x="1455707" y="3731058"/>
              <a:chExt cx="1491150" cy="417657"/>
            </a:xfrm>
          </p:grpSpPr>
          <p:grpSp>
            <p:nvGrpSpPr>
              <p:cNvPr id="4243" name="Google Shape;4243;p79"/>
              <p:cNvGrpSpPr/>
              <p:nvPr/>
            </p:nvGrpSpPr>
            <p:grpSpPr>
              <a:xfrm>
                <a:off x="1472938" y="3745828"/>
                <a:ext cx="72126" cy="53788"/>
                <a:chOff x="1472938" y="3745828"/>
                <a:chExt cx="72126" cy="53788"/>
              </a:xfrm>
            </p:grpSpPr>
            <p:sp>
              <p:nvSpPr>
                <p:cNvPr id="4244" name="Google Shape;4244;p7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79"/>
              <p:cNvGrpSpPr/>
              <p:nvPr/>
            </p:nvGrpSpPr>
            <p:grpSpPr>
              <a:xfrm>
                <a:off x="1819181" y="4089633"/>
                <a:ext cx="72126" cy="53788"/>
                <a:chOff x="1819181" y="4089633"/>
                <a:chExt cx="72126" cy="53788"/>
              </a:xfrm>
            </p:grpSpPr>
            <p:sp>
              <p:nvSpPr>
                <p:cNvPr id="4247" name="Google Shape;4247;p7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79"/>
              <p:cNvGrpSpPr/>
              <p:nvPr/>
            </p:nvGrpSpPr>
            <p:grpSpPr>
              <a:xfrm>
                <a:off x="1455707" y="4084171"/>
                <a:ext cx="64321" cy="64544"/>
                <a:chOff x="1455707" y="4084171"/>
                <a:chExt cx="64321" cy="64544"/>
              </a:xfrm>
            </p:grpSpPr>
            <p:sp>
              <p:nvSpPr>
                <p:cNvPr id="4250" name="Google Shape;4250;p7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79"/>
              <p:cNvGrpSpPr/>
              <p:nvPr/>
            </p:nvGrpSpPr>
            <p:grpSpPr>
              <a:xfrm>
                <a:off x="1818610" y="3731058"/>
                <a:ext cx="64321" cy="64544"/>
                <a:chOff x="1818610" y="3731058"/>
                <a:chExt cx="64321" cy="64544"/>
              </a:xfrm>
            </p:grpSpPr>
            <p:sp>
              <p:nvSpPr>
                <p:cNvPr id="4253" name="Google Shape;4253;p7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79"/>
              <p:cNvGrpSpPr/>
              <p:nvPr/>
            </p:nvGrpSpPr>
            <p:grpSpPr>
              <a:xfrm>
                <a:off x="2172491" y="4089633"/>
                <a:ext cx="72126" cy="53788"/>
                <a:chOff x="2172491" y="4089633"/>
                <a:chExt cx="72126" cy="53788"/>
              </a:xfrm>
            </p:grpSpPr>
            <p:sp>
              <p:nvSpPr>
                <p:cNvPr id="4256" name="Google Shape;4256;p7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79"/>
              <p:cNvGrpSpPr/>
              <p:nvPr/>
            </p:nvGrpSpPr>
            <p:grpSpPr>
              <a:xfrm>
                <a:off x="2171920" y="3731058"/>
                <a:ext cx="64321" cy="64544"/>
                <a:chOff x="2171920" y="3731058"/>
                <a:chExt cx="64321" cy="64544"/>
              </a:xfrm>
            </p:grpSpPr>
            <p:sp>
              <p:nvSpPr>
                <p:cNvPr id="4259" name="Google Shape;4259;p7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79"/>
              <p:cNvGrpSpPr/>
              <p:nvPr/>
            </p:nvGrpSpPr>
            <p:grpSpPr>
              <a:xfrm>
                <a:off x="2874730" y="3745828"/>
                <a:ext cx="72126" cy="53788"/>
                <a:chOff x="2874730" y="3745828"/>
                <a:chExt cx="72126" cy="53788"/>
              </a:xfrm>
            </p:grpSpPr>
            <p:sp>
              <p:nvSpPr>
                <p:cNvPr id="4262" name="Google Shape;4262;p7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 name="Google Shape;4264;p79"/>
              <p:cNvGrpSpPr/>
              <p:nvPr/>
            </p:nvGrpSpPr>
            <p:grpSpPr>
              <a:xfrm>
                <a:off x="2878589" y="4081481"/>
                <a:ext cx="64321" cy="64544"/>
                <a:chOff x="2878589" y="4081481"/>
                <a:chExt cx="64321" cy="64544"/>
              </a:xfrm>
            </p:grpSpPr>
            <p:sp>
              <p:nvSpPr>
                <p:cNvPr id="4265" name="Google Shape;4265;p7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79"/>
              <p:cNvGrpSpPr/>
              <p:nvPr/>
            </p:nvGrpSpPr>
            <p:grpSpPr>
              <a:xfrm>
                <a:off x="2525796" y="4089633"/>
                <a:ext cx="72126" cy="53788"/>
                <a:chOff x="2525796" y="4089633"/>
                <a:chExt cx="72126" cy="53788"/>
              </a:xfrm>
            </p:grpSpPr>
            <p:sp>
              <p:nvSpPr>
                <p:cNvPr id="4268" name="Google Shape;4268;p7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0" name="Google Shape;4270;p79"/>
              <p:cNvGrpSpPr/>
              <p:nvPr/>
            </p:nvGrpSpPr>
            <p:grpSpPr>
              <a:xfrm>
                <a:off x="2525225" y="3731058"/>
                <a:ext cx="64321" cy="64544"/>
                <a:chOff x="2525225" y="3731058"/>
                <a:chExt cx="64321" cy="64544"/>
              </a:xfrm>
            </p:grpSpPr>
            <p:sp>
              <p:nvSpPr>
                <p:cNvPr id="4271" name="Google Shape;4271;p7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276"/>
        <p:cNvGrpSpPr/>
        <p:nvPr/>
      </p:nvGrpSpPr>
      <p:grpSpPr>
        <a:xfrm>
          <a:off x="0" y="0"/>
          <a:ext cx="0" cy="0"/>
          <a:chOff x="0" y="0"/>
          <a:chExt cx="0" cy="0"/>
        </a:xfrm>
      </p:grpSpPr>
      <p:grpSp>
        <p:nvGrpSpPr>
          <p:cNvPr id="4277" name="Google Shape;4277;p80"/>
          <p:cNvGrpSpPr/>
          <p:nvPr/>
        </p:nvGrpSpPr>
        <p:grpSpPr>
          <a:xfrm>
            <a:off x="5780148" y="1859605"/>
            <a:ext cx="671400" cy="674856"/>
            <a:chOff x="5780148" y="1859605"/>
            <a:chExt cx="671400" cy="674856"/>
          </a:xfrm>
        </p:grpSpPr>
        <p:sp>
          <p:nvSpPr>
            <p:cNvPr id="4278" name="Google Shape;4278;p80"/>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0"/>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0"/>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0"/>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80"/>
          <p:cNvGrpSpPr/>
          <p:nvPr/>
        </p:nvGrpSpPr>
        <p:grpSpPr>
          <a:xfrm>
            <a:off x="716991" y="971306"/>
            <a:ext cx="845921" cy="690752"/>
            <a:chOff x="732428" y="1198513"/>
            <a:chExt cx="845921" cy="690752"/>
          </a:xfrm>
        </p:grpSpPr>
        <p:grpSp>
          <p:nvGrpSpPr>
            <p:cNvPr id="4283" name="Google Shape;4283;p80"/>
            <p:cNvGrpSpPr/>
            <p:nvPr/>
          </p:nvGrpSpPr>
          <p:grpSpPr>
            <a:xfrm>
              <a:off x="823030" y="1198513"/>
              <a:ext cx="755319" cy="690752"/>
              <a:chOff x="823030" y="1198513"/>
              <a:chExt cx="755319" cy="690752"/>
            </a:xfrm>
          </p:grpSpPr>
          <p:sp>
            <p:nvSpPr>
              <p:cNvPr id="4284" name="Google Shape;4284;p8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80"/>
            <p:cNvGrpSpPr/>
            <p:nvPr/>
          </p:nvGrpSpPr>
          <p:grpSpPr>
            <a:xfrm>
              <a:off x="732428" y="1239937"/>
              <a:ext cx="739912" cy="607886"/>
              <a:chOff x="732428" y="1239937"/>
              <a:chExt cx="739912" cy="607886"/>
            </a:xfrm>
          </p:grpSpPr>
          <p:sp>
            <p:nvSpPr>
              <p:cNvPr id="4287" name="Google Shape;4287;p8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80"/>
            <p:cNvGrpSpPr/>
            <p:nvPr/>
          </p:nvGrpSpPr>
          <p:grpSpPr>
            <a:xfrm>
              <a:off x="732428" y="1277018"/>
              <a:ext cx="702832" cy="533758"/>
              <a:chOff x="732428" y="1277018"/>
              <a:chExt cx="702832" cy="533758"/>
            </a:xfrm>
          </p:grpSpPr>
          <p:sp>
            <p:nvSpPr>
              <p:cNvPr id="4290" name="Google Shape;4290;p8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80"/>
            <p:cNvGrpSpPr/>
            <p:nvPr/>
          </p:nvGrpSpPr>
          <p:grpSpPr>
            <a:xfrm>
              <a:off x="931170" y="1306653"/>
              <a:ext cx="647179" cy="474455"/>
              <a:chOff x="931170" y="1306653"/>
              <a:chExt cx="647179" cy="474455"/>
            </a:xfrm>
          </p:grpSpPr>
          <p:sp>
            <p:nvSpPr>
              <p:cNvPr id="4293" name="Google Shape;4293;p8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5" name="Google Shape;4295;p8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80"/>
          <p:cNvGrpSpPr/>
          <p:nvPr/>
        </p:nvGrpSpPr>
        <p:grpSpPr>
          <a:xfrm>
            <a:off x="3948600" y="971313"/>
            <a:ext cx="634656" cy="699982"/>
            <a:chOff x="5985650" y="2860025"/>
            <a:chExt cx="1396075" cy="1539775"/>
          </a:xfrm>
        </p:grpSpPr>
        <p:sp>
          <p:nvSpPr>
            <p:cNvPr id="4297" name="Google Shape;4297;p8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80"/>
          <p:cNvGrpSpPr/>
          <p:nvPr/>
        </p:nvGrpSpPr>
        <p:grpSpPr>
          <a:xfrm>
            <a:off x="4704250" y="971306"/>
            <a:ext cx="725845" cy="699975"/>
            <a:chOff x="4249973" y="1201875"/>
            <a:chExt cx="1958568" cy="1888762"/>
          </a:xfrm>
        </p:grpSpPr>
        <p:sp>
          <p:nvSpPr>
            <p:cNvPr id="4330" name="Google Shape;4330;p8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1" name="Google Shape;4331;p80"/>
            <p:cNvGrpSpPr/>
            <p:nvPr/>
          </p:nvGrpSpPr>
          <p:grpSpPr>
            <a:xfrm>
              <a:off x="5853086" y="1789142"/>
              <a:ext cx="355454" cy="1048099"/>
              <a:chOff x="5576108" y="2016725"/>
              <a:chExt cx="565200" cy="1666560"/>
            </a:xfrm>
          </p:grpSpPr>
          <p:sp>
            <p:nvSpPr>
              <p:cNvPr id="4332" name="Google Shape;4332;p8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33" name="Google Shape;4333;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80"/>
            <p:cNvGrpSpPr/>
            <p:nvPr/>
          </p:nvGrpSpPr>
          <p:grpSpPr>
            <a:xfrm>
              <a:off x="4869455" y="2691676"/>
              <a:ext cx="1013897" cy="398961"/>
              <a:chOff x="4012057" y="3451825"/>
              <a:chExt cx="1612175" cy="634379"/>
            </a:xfrm>
          </p:grpSpPr>
          <p:sp>
            <p:nvSpPr>
              <p:cNvPr id="4335" name="Google Shape;4335;p8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36" name="Google Shape;4336;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80"/>
            <p:cNvGrpSpPr/>
            <p:nvPr/>
          </p:nvGrpSpPr>
          <p:grpSpPr>
            <a:xfrm>
              <a:off x="4276937" y="2155961"/>
              <a:ext cx="651965" cy="891358"/>
              <a:chOff x="3069908" y="2599997"/>
              <a:chExt cx="1036675" cy="1417328"/>
            </a:xfrm>
          </p:grpSpPr>
          <p:sp>
            <p:nvSpPr>
              <p:cNvPr id="4338" name="Google Shape;4338;p8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39" name="Google Shape;4339;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80"/>
            <p:cNvGrpSpPr/>
            <p:nvPr/>
          </p:nvGrpSpPr>
          <p:grpSpPr>
            <a:xfrm>
              <a:off x="5054918" y="1201875"/>
              <a:ext cx="999548" cy="602711"/>
              <a:chOff x="4306958" y="1082925"/>
              <a:chExt cx="1589359" cy="958358"/>
            </a:xfrm>
          </p:grpSpPr>
          <p:sp>
            <p:nvSpPr>
              <p:cNvPr id="4341" name="Google Shape;4341;p8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42" name="Google Shape;4342;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3" name="Google Shape;4343;p80"/>
            <p:cNvGrpSpPr/>
            <p:nvPr/>
          </p:nvGrpSpPr>
          <p:grpSpPr>
            <a:xfrm>
              <a:off x="4249973" y="1303451"/>
              <a:ext cx="799317" cy="841334"/>
              <a:chOff x="3027033" y="1244439"/>
              <a:chExt cx="1270977" cy="1337786"/>
            </a:xfrm>
          </p:grpSpPr>
          <p:sp>
            <p:nvSpPr>
              <p:cNvPr id="4344" name="Google Shape;4344;p8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45" name="Google Shape;4345;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6" name="Google Shape;4346;p80"/>
          <p:cNvGrpSpPr/>
          <p:nvPr/>
        </p:nvGrpSpPr>
        <p:grpSpPr>
          <a:xfrm>
            <a:off x="4057114" y="1858087"/>
            <a:ext cx="750769" cy="683784"/>
            <a:chOff x="4204684" y="2104422"/>
            <a:chExt cx="699822" cy="637382"/>
          </a:xfrm>
        </p:grpSpPr>
        <p:grpSp>
          <p:nvGrpSpPr>
            <p:cNvPr id="4347" name="Google Shape;4347;p80"/>
            <p:cNvGrpSpPr/>
            <p:nvPr/>
          </p:nvGrpSpPr>
          <p:grpSpPr>
            <a:xfrm>
              <a:off x="4204684" y="2430067"/>
              <a:ext cx="342957" cy="311738"/>
              <a:chOff x="4204684" y="2430067"/>
              <a:chExt cx="342957" cy="311738"/>
            </a:xfrm>
          </p:grpSpPr>
          <p:sp>
            <p:nvSpPr>
              <p:cNvPr id="4348" name="Google Shape;4348;p8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80"/>
            <p:cNvGrpSpPr/>
            <p:nvPr/>
          </p:nvGrpSpPr>
          <p:grpSpPr>
            <a:xfrm>
              <a:off x="4561586" y="2430067"/>
              <a:ext cx="342920" cy="311738"/>
              <a:chOff x="4561586" y="2430067"/>
              <a:chExt cx="342920" cy="311738"/>
            </a:xfrm>
          </p:grpSpPr>
          <p:sp>
            <p:nvSpPr>
              <p:cNvPr id="4351" name="Google Shape;4351;p8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3" name="Google Shape;4353;p80"/>
            <p:cNvGrpSpPr/>
            <p:nvPr/>
          </p:nvGrpSpPr>
          <p:grpSpPr>
            <a:xfrm>
              <a:off x="4561586" y="2104422"/>
              <a:ext cx="342920" cy="311738"/>
              <a:chOff x="4561586" y="2104422"/>
              <a:chExt cx="342920" cy="311738"/>
            </a:xfrm>
          </p:grpSpPr>
          <p:sp>
            <p:nvSpPr>
              <p:cNvPr id="4354" name="Google Shape;4354;p8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80"/>
            <p:cNvGrpSpPr/>
            <p:nvPr/>
          </p:nvGrpSpPr>
          <p:grpSpPr>
            <a:xfrm>
              <a:off x="4204684" y="2104422"/>
              <a:ext cx="342957" cy="311664"/>
              <a:chOff x="4204684" y="2104422"/>
              <a:chExt cx="342957" cy="311664"/>
            </a:xfrm>
          </p:grpSpPr>
          <p:sp>
            <p:nvSpPr>
              <p:cNvPr id="4357" name="Google Shape;4357;p8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59" name="Google Shape;4359;p80"/>
          <p:cNvGrpSpPr/>
          <p:nvPr/>
        </p:nvGrpSpPr>
        <p:grpSpPr>
          <a:xfrm>
            <a:off x="5521547" y="971301"/>
            <a:ext cx="660591" cy="688867"/>
            <a:chOff x="5830645" y="1267368"/>
            <a:chExt cx="530340" cy="553040"/>
          </a:xfrm>
        </p:grpSpPr>
        <p:sp>
          <p:nvSpPr>
            <p:cNvPr id="4360" name="Google Shape;4360;p8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1" name="Google Shape;4361;p80"/>
            <p:cNvGrpSpPr/>
            <p:nvPr/>
          </p:nvGrpSpPr>
          <p:grpSpPr>
            <a:xfrm>
              <a:off x="5830645" y="1267368"/>
              <a:ext cx="259743" cy="269909"/>
              <a:chOff x="5830645" y="1267368"/>
              <a:chExt cx="259743" cy="269909"/>
            </a:xfrm>
          </p:grpSpPr>
          <p:sp>
            <p:nvSpPr>
              <p:cNvPr id="4362" name="Google Shape;4362;p8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4" name="Google Shape;4364;p80"/>
            <p:cNvGrpSpPr/>
            <p:nvPr/>
          </p:nvGrpSpPr>
          <p:grpSpPr>
            <a:xfrm>
              <a:off x="6101293" y="1267368"/>
              <a:ext cx="259692" cy="269909"/>
              <a:chOff x="6101293" y="1267368"/>
              <a:chExt cx="259692" cy="269909"/>
            </a:xfrm>
          </p:grpSpPr>
          <p:sp>
            <p:nvSpPr>
              <p:cNvPr id="4365" name="Google Shape;4365;p8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80"/>
            <p:cNvGrpSpPr/>
            <p:nvPr/>
          </p:nvGrpSpPr>
          <p:grpSpPr>
            <a:xfrm>
              <a:off x="5830645" y="1550500"/>
              <a:ext cx="259692" cy="269909"/>
              <a:chOff x="5830645" y="1550500"/>
              <a:chExt cx="259692" cy="269909"/>
            </a:xfrm>
          </p:grpSpPr>
          <p:sp>
            <p:nvSpPr>
              <p:cNvPr id="4368" name="Google Shape;4368;p8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80"/>
            <p:cNvGrpSpPr/>
            <p:nvPr/>
          </p:nvGrpSpPr>
          <p:grpSpPr>
            <a:xfrm>
              <a:off x="6101293" y="1550500"/>
              <a:ext cx="259692" cy="269909"/>
              <a:chOff x="6101293" y="1550500"/>
              <a:chExt cx="259692" cy="269909"/>
            </a:xfrm>
          </p:grpSpPr>
          <p:sp>
            <p:nvSpPr>
              <p:cNvPr id="4371" name="Google Shape;4371;p8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73" name="Google Shape;4373;p80"/>
          <p:cNvGrpSpPr/>
          <p:nvPr/>
        </p:nvGrpSpPr>
        <p:grpSpPr>
          <a:xfrm>
            <a:off x="723700" y="1861760"/>
            <a:ext cx="697154" cy="679574"/>
            <a:chOff x="2679875" y="2361475"/>
            <a:chExt cx="780425" cy="760575"/>
          </a:xfrm>
        </p:grpSpPr>
        <p:sp>
          <p:nvSpPr>
            <p:cNvPr id="4374" name="Google Shape;4374;p8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80"/>
          <p:cNvGrpSpPr/>
          <p:nvPr/>
        </p:nvGrpSpPr>
        <p:grpSpPr>
          <a:xfrm>
            <a:off x="3122859" y="971352"/>
            <a:ext cx="735829" cy="684547"/>
            <a:chOff x="3351965" y="1148808"/>
            <a:chExt cx="750770" cy="698375"/>
          </a:xfrm>
        </p:grpSpPr>
        <p:grpSp>
          <p:nvGrpSpPr>
            <p:cNvPr id="4381" name="Google Shape;4381;p80"/>
            <p:cNvGrpSpPr/>
            <p:nvPr/>
          </p:nvGrpSpPr>
          <p:grpSpPr>
            <a:xfrm>
              <a:off x="3586796" y="1148808"/>
              <a:ext cx="294857" cy="286830"/>
              <a:chOff x="3750225" y="1774000"/>
              <a:chExt cx="149575" cy="145525"/>
            </a:xfrm>
          </p:grpSpPr>
          <p:sp>
            <p:nvSpPr>
              <p:cNvPr id="4382" name="Google Shape;4382;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80"/>
            <p:cNvGrpSpPr/>
            <p:nvPr/>
          </p:nvGrpSpPr>
          <p:grpSpPr>
            <a:xfrm>
              <a:off x="3779245" y="1375768"/>
              <a:ext cx="323490" cy="286978"/>
              <a:chOff x="3847850" y="1889150"/>
              <a:chExt cx="164100" cy="145600"/>
            </a:xfrm>
          </p:grpSpPr>
          <p:sp>
            <p:nvSpPr>
              <p:cNvPr id="4385" name="Google Shape;4385;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80"/>
            <p:cNvGrpSpPr/>
            <p:nvPr/>
          </p:nvGrpSpPr>
          <p:grpSpPr>
            <a:xfrm>
              <a:off x="3351965" y="1330435"/>
              <a:ext cx="295449" cy="285401"/>
              <a:chOff x="3631100" y="1866150"/>
              <a:chExt cx="149875" cy="144800"/>
            </a:xfrm>
          </p:grpSpPr>
          <p:sp>
            <p:nvSpPr>
              <p:cNvPr id="4388" name="Google Shape;4388;p8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 name="Google Shape;4390;p80"/>
            <p:cNvGrpSpPr/>
            <p:nvPr/>
          </p:nvGrpSpPr>
          <p:grpSpPr>
            <a:xfrm>
              <a:off x="3548208" y="1560352"/>
              <a:ext cx="294808" cy="286830"/>
              <a:chOff x="3730650" y="1982800"/>
              <a:chExt cx="149550" cy="145525"/>
            </a:xfrm>
          </p:grpSpPr>
          <p:sp>
            <p:nvSpPr>
              <p:cNvPr id="4391" name="Google Shape;4391;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93" name="Google Shape;4393;p80"/>
          <p:cNvGrpSpPr/>
          <p:nvPr/>
        </p:nvGrpSpPr>
        <p:grpSpPr>
          <a:xfrm>
            <a:off x="7624512" y="971306"/>
            <a:ext cx="804565" cy="677795"/>
            <a:chOff x="7636443" y="1204988"/>
            <a:chExt cx="804565" cy="677795"/>
          </a:xfrm>
        </p:grpSpPr>
        <p:grpSp>
          <p:nvGrpSpPr>
            <p:cNvPr id="4394" name="Google Shape;4394;p80"/>
            <p:cNvGrpSpPr/>
            <p:nvPr/>
          </p:nvGrpSpPr>
          <p:grpSpPr>
            <a:xfrm>
              <a:off x="7636443" y="1509705"/>
              <a:ext cx="804565" cy="373078"/>
              <a:chOff x="7636443" y="1509705"/>
              <a:chExt cx="804565" cy="373078"/>
            </a:xfrm>
          </p:grpSpPr>
          <p:sp>
            <p:nvSpPr>
              <p:cNvPr id="4395" name="Google Shape;4395;p8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80"/>
            <p:cNvGrpSpPr/>
            <p:nvPr/>
          </p:nvGrpSpPr>
          <p:grpSpPr>
            <a:xfrm>
              <a:off x="7636443" y="1408133"/>
              <a:ext cx="804565" cy="373078"/>
              <a:chOff x="7636443" y="1408133"/>
              <a:chExt cx="804565" cy="373078"/>
            </a:xfrm>
          </p:grpSpPr>
          <p:sp>
            <p:nvSpPr>
              <p:cNvPr id="4398" name="Google Shape;4398;p8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80"/>
            <p:cNvGrpSpPr/>
            <p:nvPr/>
          </p:nvGrpSpPr>
          <p:grpSpPr>
            <a:xfrm>
              <a:off x="7636443" y="1306560"/>
              <a:ext cx="804565" cy="373078"/>
              <a:chOff x="7636443" y="1306560"/>
              <a:chExt cx="804565" cy="373078"/>
            </a:xfrm>
          </p:grpSpPr>
          <p:sp>
            <p:nvSpPr>
              <p:cNvPr id="4401" name="Google Shape;4401;p8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3" name="Google Shape;4403;p80"/>
            <p:cNvGrpSpPr/>
            <p:nvPr/>
          </p:nvGrpSpPr>
          <p:grpSpPr>
            <a:xfrm>
              <a:off x="7636443" y="1204988"/>
              <a:ext cx="804565" cy="373078"/>
              <a:chOff x="7636443" y="1204988"/>
              <a:chExt cx="804565" cy="373078"/>
            </a:xfrm>
          </p:grpSpPr>
          <p:sp>
            <p:nvSpPr>
              <p:cNvPr id="4404" name="Google Shape;4404;p8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6" name="Google Shape;4406;p80"/>
          <p:cNvGrpSpPr/>
          <p:nvPr/>
        </p:nvGrpSpPr>
        <p:grpSpPr>
          <a:xfrm>
            <a:off x="4963358" y="1878721"/>
            <a:ext cx="661339" cy="661188"/>
            <a:chOff x="3990000" y="975400"/>
            <a:chExt cx="3934200" cy="3933300"/>
          </a:xfrm>
        </p:grpSpPr>
        <p:sp>
          <p:nvSpPr>
            <p:cNvPr id="4407" name="Google Shape;4407;p8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80"/>
          <p:cNvGrpSpPr/>
          <p:nvPr/>
        </p:nvGrpSpPr>
        <p:grpSpPr>
          <a:xfrm>
            <a:off x="6607006" y="1857359"/>
            <a:ext cx="868881" cy="684241"/>
            <a:chOff x="6598259" y="2078634"/>
            <a:chExt cx="868881" cy="684241"/>
          </a:xfrm>
        </p:grpSpPr>
        <p:sp>
          <p:nvSpPr>
            <p:cNvPr id="4412" name="Google Shape;4412;p8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80"/>
            <p:cNvGrpSpPr/>
            <p:nvPr/>
          </p:nvGrpSpPr>
          <p:grpSpPr>
            <a:xfrm>
              <a:off x="6808175" y="2078634"/>
              <a:ext cx="452229" cy="684241"/>
              <a:chOff x="6808175" y="2078634"/>
              <a:chExt cx="452229" cy="684241"/>
            </a:xfrm>
          </p:grpSpPr>
          <p:sp>
            <p:nvSpPr>
              <p:cNvPr id="4419" name="Google Shape;4419;p8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5" name="Google Shape;4425;p80"/>
              <p:cNvGrpSpPr/>
              <p:nvPr/>
            </p:nvGrpSpPr>
            <p:grpSpPr>
              <a:xfrm>
                <a:off x="6821586" y="2078634"/>
                <a:ext cx="426871" cy="684241"/>
                <a:chOff x="6821586" y="2078634"/>
                <a:chExt cx="426871" cy="684241"/>
              </a:xfrm>
            </p:grpSpPr>
            <p:grpSp>
              <p:nvGrpSpPr>
                <p:cNvPr id="4426" name="Google Shape;4426;p80"/>
                <p:cNvGrpSpPr/>
                <p:nvPr/>
              </p:nvGrpSpPr>
              <p:grpSpPr>
                <a:xfrm>
                  <a:off x="6821586" y="2078634"/>
                  <a:ext cx="426871" cy="684241"/>
                  <a:chOff x="6821586" y="2078634"/>
                  <a:chExt cx="426871" cy="684241"/>
                </a:xfrm>
              </p:grpSpPr>
              <p:sp>
                <p:nvSpPr>
                  <p:cNvPr id="4427" name="Google Shape;4427;p8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8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52" name="Google Shape;4452;p80"/>
          <p:cNvGrpSpPr/>
          <p:nvPr/>
        </p:nvGrpSpPr>
        <p:grpSpPr>
          <a:xfrm>
            <a:off x="716989" y="3531368"/>
            <a:ext cx="1340789" cy="640830"/>
            <a:chOff x="238125" y="1151100"/>
            <a:chExt cx="7139450" cy="3412300"/>
          </a:xfrm>
        </p:grpSpPr>
        <p:sp>
          <p:nvSpPr>
            <p:cNvPr id="4453" name="Google Shape;4453;p8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5" name="Google Shape;4465;p80"/>
          <p:cNvGrpSpPr/>
          <p:nvPr/>
        </p:nvGrpSpPr>
        <p:grpSpPr>
          <a:xfrm>
            <a:off x="5584212" y="2734649"/>
            <a:ext cx="985357" cy="585764"/>
            <a:chOff x="5145061" y="2881789"/>
            <a:chExt cx="1107641" cy="658458"/>
          </a:xfrm>
        </p:grpSpPr>
        <p:grpSp>
          <p:nvGrpSpPr>
            <p:cNvPr id="4466" name="Google Shape;4466;p80"/>
            <p:cNvGrpSpPr/>
            <p:nvPr/>
          </p:nvGrpSpPr>
          <p:grpSpPr>
            <a:xfrm>
              <a:off x="5722989" y="3244587"/>
              <a:ext cx="529713" cy="295659"/>
              <a:chOff x="5722989" y="3244587"/>
              <a:chExt cx="529713" cy="295659"/>
            </a:xfrm>
          </p:grpSpPr>
          <p:sp>
            <p:nvSpPr>
              <p:cNvPr id="4467" name="Google Shape;4467;p8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468" name="Google Shape;4468;p8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469" name="Google Shape;4469;p80"/>
            <p:cNvGrpSpPr/>
            <p:nvPr/>
          </p:nvGrpSpPr>
          <p:grpSpPr>
            <a:xfrm>
              <a:off x="5145061" y="3244587"/>
              <a:ext cx="536807" cy="295659"/>
              <a:chOff x="5145061" y="3244587"/>
              <a:chExt cx="536807" cy="295659"/>
            </a:xfrm>
          </p:grpSpPr>
          <p:sp>
            <p:nvSpPr>
              <p:cNvPr id="4470" name="Google Shape;4470;p8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471" name="Google Shape;4471;p8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472" name="Google Shape;4472;p80"/>
            <p:cNvGrpSpPr/>
            <p:nvPr/>
          </p:nvGrpSpPr>
          <p:grpSpPr>
            <a:xfrm>
              <a:off x="5341327" y="2898245"/>
              <a:ext cx="532309" cy="614891"/>
              <a:chOff x="5341327" y="2898245"/>
              <a:chExt cx="532309" cy="614891"/>
            </a:xfrm>
          </p:grpSpPr>
          <p:sp>
            <p:nvSpPr>
              <p:cNvPr id="4473" name="Google Shape;4473;p8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474" name="Google Shape;4474;p8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475" name="Google Shape;4475;p80"/>
            <p:cNvGrpSpPr/>
            <p:nvPr/>
          </p:nvGrpSpPr>
          <p:grpSpPr>
            <a:xfrm>
              <a:off x="5532290" y="2881789"/>
              <a:ext cx="620516" cy="305456"/>
              <a:chOff x="5532290" y="2881789"/>
              <a:chExt cx="620516" cy="305456"/>
            </a:xfrm>
          </p:grpSpPr>
          <p:sp>
            <p:nvSpPr>
              <p:cNvPr id="4476" name="Google Shape;4476;p8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477" name="Google Shape;4477;p8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478" name="Google Shape;4478;p80"/>
          <p:cNvGrpSpPr/>
          <p:nvPr/>
        </p:nvGrpSpPr>
        <p:grpSpPr>
          <a:xfrm>
            <a:off x="8163135" y="3526707"/>
            <a:ext cx="269068" cy="645491"/>
            <a:chOff x="7026852" y="3311869"/>
            <a:chExt cx="434331" cy="1041954"/>
          </a:xfrm>
        </p:grpSpPr>
        <p:sp>
          <p:nvSpPr>
            <p:cNvPr id="4479" name="Google Shape;4479;p8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2" name="Google Shape;4482;p80"/>
          <p:cNvGrpSpPr/>
          <p:nvPr/>
        </p:nvGrpSpPr>
        <p:grpSpPr>
          <a:xfrm>
            <a:off x="6179716" y="3565945"/>
            <a:ext cx="293882" cy="293836"/>
            <a:chOff x="4873519" y="3311869"/>
            <a:chExt cx="499374" cy="499296"/>
          </a:xfrm>
        </p:grpSpPr>
        <p:sp>
          <p:nvSpPr>
            <p:cNvPr id="4483" name="Google Shape;4483;p8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5" name="Google Shape;4485;p80"/>
          <p:cNvGrpSpPr/>
          <p:nvPr/>
        </p:nvGrpSpPr>
        <p:grpSpPr>
          <a:xfrm>
            <a:off x="6179716" y="3878316"/>
            <a:ext cx="293882" cy="293882"/>
            <a:chOff x="4873519" y="3875839"/>
            <a:chExt cx="499374" cy="499374"/>
          </a:xfrm>
        </p:grpSpPr>
        <p:sp>
          <p:nvSpPr>
            <p:cNvPr id="4486" name="Google Shape;4486;p8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80"/>
          <p:cNvGrpSpPr/>
          <p:nvPr/>
        </p:nvGrpSpPr>
        <p:grpSpPr>
          <a:xfrm>
            <a:off x="2410244" y="1850269"/>
            <a:ext cx="698104" cy="698208"/>
            <a:chOff x="2565073" y="2075876"/>
            <a:chExt cx="672482" cy="672518"/>
          </a:xfrm>
        </p:grpSpPr>
        <p:sp>
          <p:nvSpPr>
            <p:cNvPr id="4489" name="Google Shape;4489;p8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80"/>
          <p:cNvGrpSpPr/>
          <p:nvPr/>
        </p:nvGrpSpPr>
        <p:grpSpPr>
          <a:xfrm>
            <a:off x="5633655" y="3534869"/>
            <a:ext cx="438354" cy="637329"/>
            <a:chOff x="1697726" y="3244179"/>
            <a:chExt cx="788124" cy="1146069"/>
          </a:xfrm>
        </p:grpSpPr>
        <p:sp>
          <p:nvSpPr>
            <p:cNvPr id="4496" name="Google Shape;4496;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8" name="Google Shape;4498;p80"/>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9" name="Google Shape;4499;p80"/>
          <p:cNvGrpSpPr/>
          <p:nvPr/>
        </p:nvGrpSpPr>
        <p:grpSpPr>
          <a:xfrm>
            <a:off x="7634869" y="1863232"/>
            <a:ext cx="799565" cy="670282"/>
            <a:chOff x="7617850" y="2063282"/>
            <a:chExt cx="799565" cy="670282"/>
          </a:xfrm>
        </p:grpSpPr>
        <p:cxnSp>
          <p:nvCxnSpPr>
            <p:cNvPr id="4500" name="Google Shape;4500;p8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501" name="Google Shape;4501;p8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502" name="Google Shape;4502;p8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503" name="Google Shape;4503;p8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504" name="Google Shape;4504;p8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505" name="Google Shape;4505;p8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506" name="Google Shape;4506;p80"/>
            <p:cNvGrpSpPr/>
            <p:nvPr/>
          </p:nvGrpSpPr>
          <p:grpSpPr>
            <a:xfrm>
              <a:off x="7734309" y="2063282"/>
              <a:ext cx="570957" cy="620095"/>
              <a:chOff x="7734309" y="2063282"/>
              <a:chExt cx="570957" cy="620095"/>
            </a:xfrm>
          </p:grpSpPr>
          <p:grpSp>
            <p:nvGrpSpPr>
              <p:cNvPr id="4507" name="Google Shape;4507;p80"/>
              <p:cNvGrpSpPr/>
              <p:nvPr/>
            </p:nvGrpSpPr>
            <p:grpSpPr>
              <a:xfrm>
                <a:off x="8031573" y="2063282"/>
                <a:ext cx="273693" cy="620095"/>
                <a:chOff x="8031573" y="2063282"/>
                <a:chExt cx="273693" cy="620095"/>
              </a:xfrm>
            </p:grpSpPr>
            <p:sp>
              <p:nvSpPr>
                <p:cNvPr id="4508" name="Google Shape;4508;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2" name="Google Shape;4512;p80"/>
              <p:cNvGrpSpPr/>
              <p:nvPr/>
            </p:nvGrpSpPr>
            <p:grpSpPr>
              <a:xfrm flipH="1">
                <a:off x="7734309" y="2063282"/>
                <a:ext cx="273693" cy="620095"/>
                <a:chOff x="8031573" y="2063282"/>
                <a:chExt cx="273693" cy="620095"/>
              </a:xfrm>
            </p:grpSpPr>
            <p:sp>
              <p:nvSpPr>
                <p:cNvPr id="4513" name="Google Shape;4513;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517" name="Google Shape;4517;p80"/>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0"/>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9" name="Google Shape;4519;p80"/>
          <p:cNvGrpSpPr/>
          <p:nvPr/>
        </p:nvGrpSpPr>
        <p:grpSpPr>
          <a:xfrm>
            <a:off x="7821475" y="2716715"/>
            <a:ext cx="602567" cy="601884"/>
            <a:chOff x="1186975" y="238125"/>
            <a:chExt cx="5244275" cy="5238325"/>
          </a:xfrm>
        </p:grpSpPr>
        <p:sp>
          <p:nvSpPr>
            <p:cNvPr id="4520" name="Google Shape;4520;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80"/>
          <p:cNvGrpSpPr/>
          <p:nvPr/>
        </p:nvGrpSpPr>
        <p:grpSpPr>
          <a:xfrm>
            <a:off x="3264213" y="1856199"/>
            <a:ext cx="651848" cy="687338"/>
            <a:chOff x="3400515" y="2056248"/>
            <a:chExt cx="698134" cy="735987"/>
          </a:xfrm>
        </p:grpSpPr>
        <p:grpSp>
          <p:nvGrpSpPr>
            <p:cNvPr id="4525" name="Google Shape;4525;p80"/>
            <p:cNvGrpSpPr/>
            <p:nvPr/>
          </p:nvGrpSpPr>
          <p:grpSpPr>
            <a:xfrm>
              <a:off x="3400515" y="2283913"/>
              <a:ext cx="312919" cy="219900"/>
              <a:chOff x="3400515" y="2283913"/>
              <a:chExt cx="312919" cy="219900"/>
            </a:xfrm>
          </p:grpSpPr>
          <p:sp>
            <p:nvSpPr>
              <p:cNvPr id="4526" name="Google Shape;4526;p8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527" name="Google Shape;4527;p8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528" name="Google Shape;4528;p80"/>
            <p:cNvGrpSpPr/>
            <p:nvPr/>
          </p:nvGrpSpPr>
          <p:grpSpPr>
            <a:xfrm>
              <a:off x="3547823" y="2461089"/>
              <a:ext cx="219900" cy="331146"/>
              <a:chOff x="3547823" y="2461089"/>
              <a:chExt cx="219900" cy="331146"/>
            </a:xfrm>
          </p:grpSpPr>
          <p:sp>
            <p:nvSpPr>
              <p:cNvPr id="4529" name="Google Shape;4529;p8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530" name="Google Shape;4530;p8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531" name="Google Shape;4531;p80"/>
            <p:cNvGrpSpPr/>
            <p:nvPr/>
          </p:nvGrpSpPr>
          <p:grpSpPr>
            <a:xfrm>
              <a:off x="3734138" y="2461089"/>
              <a:ext cx="219900" cy="331146"/>
              <a:chOff x="3734138" y="2461089"/>
              <a:chExt cx="219900" cy="331146"/>
            </a:xfrm>
          </p:grpSpPr>
          <p:sp>
            <p:nvSpPr>
              <p:cNvPr id="4532" name="Google Shape;4532;p8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533" name="Google Shape;4533;p8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534" name="Google Shape;4534;p80"/>
            <p:cNvGrpSpPr/>
            <p:nvPr/>
          </p:nvGrpSpPr>
          <p:grpSpPr>
            <a:xfrm>
              <a:off x="3787560" y="2281742"/>
              <a:ext cx="311089" cy="219900"/>
              <a:chOff x="3787560" y="2281742"/>
              <a:chExt cx="311089" cy="219900"/>
            </a:xfrm>
          </p:grpSpPr>
          <p:sp>
            <p:nvSpPr>
              <p:cNvPr id="4535" name="Google Shape;4535;p8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536" name="Google Shape;4536;p8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537" name="Google Shape;4537;p80"/>
            <p:cNvGrpSpPr/>
            <p:nvPr/>
          </p:nvGrpSpPr>
          <p:grpSpPr>
            <a:xfrm>
              <a:off x="3637290" y="2056248"/>
              <a:ext cx="219900" cy="330736"/>
              <a:chOff x="3637290" y="2056248"/>
              <a:chExt cx="219900" cy="330736"/>
            </a:xfrm>
          </p:grpSpPr>
          <p:sp>
            <p:nvSpPr>
              <p:cNvPr id="4538" name="Google Shape;4538;p8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539" name="Google Shape;4539;p8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40" name="Google Shape;4540;p80"/>
          <p:cNvGrpSpPr/>
          <p:nvPr/>
        </p:nvGrpSpPr>
        <p:grpSpPr>
          <a:xfrm>
            <a:off x="2555919" y="2726205"/>
            <a:ext cx="1268144" cy="592394"/>
            <a:chOff x="238125" y="1188750"/>
            <a:chExt cx="7140450" cy="3335550"/>
          </a:xfrm>
        </p:grpSpPr>
        <p:sp>
          <p:nvSpPr>
            <p:cNvPr id="4541" name="Google Shape;4541;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80"/>
          <p:cNvGrpSpPr/>
          <p:nvPr/>
        </p:nvGrpSpPr>
        <p:grpSpPr>
          <a:xfrm>
            <a:off x="6663819" y="2728360"/>
            <a:ext cx="1053944" cy="590147"/>
            <a:chOff x="238125" y="1335475"/>
            <a:chExt cx="5418735" cy="3034175"/>
          </a:xfrm>
        </p:grpSpPr>
        <p:sp>
          <p:nvSpPr>
            <p:cNvPr id="4547" name="Google Shape;4547;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80"/>
          <p:cNvGrpSpPr/>
          <p:nvPr/>
        </p:nvGrpSpPr>
        <p:grpSpPr>
          <a:xfrm>
            <a:off x="4094628" y="3533259"/>
            <a:ext cx="1268207" cy="638939"/>
            <a:chOff x="3967651" y="3645904"/>
            <a:chExt cx="1479304" cy="745292"/>
          </a:xfrm>
        </p:grpSpPr>
        <p:grpSp>
          <p:nvGrpSpPr>
            <p:cNvPr id="4551" name="Google Shape;4551;p80"/>
            <p:cNvGrpSpPr/>
            <p:nvPr/>
          </p:nvGrpSpPr>
          <p:grpSpPr>
            <a:xfrm>
              <a:off x="3967651" y="4009026"/>
              <a:ext cx="1479304" cy="382170"/>
              <a:chOff x="3967651" y="4009026"/>
              <a:chExt cx="1479304" cy="382170"/>
            </a:xfrm>
          </p:grpSpPr>
          <p:grpSp>
            <p:nvGrpSpPr>
              <p:cNvPr id="4552" name="Google Shape;4552;p80"/>
              <p:cNvGrpSpPr/>
              <p:nvPr/>
            </p:nvGrpSpPr>
            <p:grpSpPr>
              <a:xfrm>
                <a:off x="4892216" y="4195630"/>
                <a:ext cx="554739" cy="195566"/>
                <a:chOff x="3604375" y="4892160"/>
                <a:chExt cx="1651500" cy="582215"/>
              </a:xfrm>
            </p:grpSpPr>
            <p:sp>
              <p:nvSpPr>
                <p:cNvPr id="4553" name="Google Shape;4553;p8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5" name="Google Shape;4555;p80"/>
              <p:cNvGrpSpPr/>
              <p:nvPr/>
            </p:nvGrpSpPr>
            <p:grpSpPr>
              <a:xfrm>
                <a:off x="3967651" y="4146303"/>
                <a:ext cx="579402" cy="244893"/>
                <a:chOff x="851875" y="4745310"/>
                <a:chExt cx="1724925" cy="729065"/>
              </a:xfrm>
            </p:grpSpPr>
            <p:sp>
              <p:nvSpPr>
                <p:cNvPr id="4556" name="Google Shape;4556;p8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80"/>
              <p:cNvGrpSpPr/>
              <p:nvPr/>
            </p:nvGrpSpPr>
            <p:grpSpPr>
              <a:xfrm>
                <a:off x="4460753" y="4009026"/>
                <a:ext cx="493110" cy="382170"/>
                <a:chOff x="2319875" y="4336625"/>
                <a:chExt cx="1468025" cy="1137750"/>
              </a:xfrm>
            </p:grpSpPr>
            <p:sp>
              <p:nvSpPr>
                <p:cNvPr id="4559" name="Google Shape;4559;p8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1" name="Google Shape;4561;p80"/>
            <p:cNvGrpSpPr/>
            <p:nvPr/>
          </p:nvGrpSpPr>
          <p:grpSpPr>
            <a:xfrm>
              <a:off x="4479443" y="3645904"/>
              <a:ext cx="455965" cy="388789"/>
              <a:chOff x="2957425" y="238100"/>
              <a:chExt cx="1910200" cy="1628775"/>
            </a:xfrm>
          </p:grpSpPr>
          <p:sp>
            <p:nvSpPr>
              <p:cNvPr id="4562" name="Google Shape;4562;p8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2" name="Google Shape;4572;p80"/>
          <p:cNvGrpSpPr/>
          <p:nvPr/>
        </p:nvGrpSpPr>
        <p:grpSpPr>
          <a:xfrm>
            <a:off x="2480742" y="3534460"/>
            <a:ext cx="1243128" cy="637739"/>
            <a:chOff x="2496310" y="3693351"/>
            <a:chExt cx="1342906" cy="688926"/>
          </a:xfrm>
        </p:grpSpPr>
        <p:grpSp>
          <p:nvGrpSpPr>
            <p:cNvPr id="4573" name="Google Shape;4573;p80"/>
            <p:cNvGrpSpPr/>
            <p:nvPr/>
          </p:nvGrpSpPr>
          <p:grpSpPr>
            <a:xfrm>
              <a:off x="2496310" y="3693351"/>
              <a:ext cx="1342906" cy="688875"/>
              <a:chOff x="2496310" y="3693351"/>
              <a:chExt cx="1342906" cy="688875"/>
            </a:xfrm>
          </p:grpSpPr>
          <p:sp>
            <p:nvSpPr>
              <p:cNvPr id="4574" name="Google Shape;4574;p8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0" name="Google Shape;4580;p80"/>
              <p:cNvCxnSpPr>
                <a:stCxn id="457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581" name="Google Shape;4581;p80"/>
              <p:cNvCxnSpPr>
                <a:stCxn id="457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582" name="Google Shape;4582;p80"/>
              <p:cNvCxnSpPr>
                <a:stCxn id="457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583" name="Google Shape;4583;p80"/>
              <p:cNvCxnSpPr>
                <a:stCxn id="457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584" name="Google Shape;4584;p80"/>
              <p:cNvCxnSpPr>
                <a:stCxn id="457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585" name="Google Shape;4585;p80"/>
            <p:cNvGrpSpPr/>
            <p:nvPr/>
          </p:nvGrpSpPr>
          <p:grpSpPr>
            <a:xfrm>
              <a:off x="2675275" y="3930557"/>
              <a:ext cx="1003306" cy="451719"/>
              <a:chOff x="2675275" y="4174282"/>
              <a:chExt cx="1003306" cy="451719"/>
            </a:xfrm>
          </p:grpSpPr>
          <p:sp>
            <p:nvSpPr>
              <p:cNvPr id="4586" name="Google Shape;4586;p8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89" name="Google Shape;4589;p80"/>
          <p:cNvGrpSpPr/>
          <p:nvPr/>
        </p:nvGrpSpPr>
        <p:grpSpPr>
          <a:xfrm>
            <a:off x="1654412" y="971306"/>
            <a:ext cx="574511" cy="874709"/>
            <a:chOff x="1715404" y="1112080"/>
            <a:chExt cx="642270" cy="977984"/>
          </a:xfrm>
        </p:grpSpPr>
        <p:grpSp>
          <p:nvGrpSpPr>
            <p:cNvPr id="4590" name="Google Shape;4590;p80"/>
            <p:cNvGrpSpPr/>
            <p:nvPr/>
          </p:nvGrpSpPr>
          <p:grpSpPr>
            <a:xfrm>
              <a:off x="1715404" y="1112080"/>
              <a:ext cx="642270" cy="977984"/>
              <a:chOff x="1715404" y="1112080"/>
              <a:chExt cx="642270" cy="977984"/>
            </a:xfrm>
          </p:grpSpPr>
          <p:sp>
            <p:nvSpPr>
              <p:cNvPr id="4591" name="Google Shape;4591;p8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80"/>
            <p:cNvGrpSpPr/>
            <p:nvPr/>
          </p:nvGrpSpPr>
          <p:grpSpPr>
            <a:xfrm>
              <a:off x="1768927" y="1165603"/>
              <a:ext cx="535225" cy="851367"/>
              <a:chOff x="1768927" y="1165603"/>
              <a:chExt cx="535225" cy="851367"/>
            </a:xfrm>
          </p:grpSpPr>
          <p:sp>
            <p:nvSpPr>
              <p:cNvPr id="4594" name="Google Shape;4594;p8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6" name="Google Shape;4596;p80"/>
            <p:cNvGrpSpPr/>
            <p:nvPr/>
          </p:nvGrpSpPr>
          <p:grpSpPr>
            <a:xfrm>
              <a:off x="1822449" y="1219125"/>
              <a:ext cx="428180" cy="718859"/>
              <a:chOff x="1822449" y="1219125"/>
              <a:chExt cx="428180" cy="718859"/>
            </a:xfrm>
          </p:grpSpPr>
          <p:sp>
            <p:nvSpPr>
              <p:cNvPr id="4597" name="Google Shape;4597;p8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80"/>
            <p:cNvGrpSpPr/>
            <p:nvPr/>
          </p:nvGrpSpPr>
          <p:grpSpPr>
            <a:xfrm>
              <a:off x="1875972" y="1272648"/>
              <a:ext cx="321135" cy="586939"/>
              <a:chOff x="1875972" y="1272648"/>
              <a:chExt cx="321135" cy="586939"/>
            </a:xfrm>
          </p:grpSpPr>
          <p:sp>
            <p:nvSpPr>
              <p:cNvPr id="4600" name="Google Shape;4600;p8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2" name="Google Shape;4602;p80"/>
          <p:cNvGrpSpPr/>
          <p:nvPr/>
        </p:nvGrpSpPr>
        <p:grpSpPr>
          <a:xfrm>
            <a:off x="7761573" y="3528028"/>
            <a:ext cx="293855" cy="644170"/>
            <a:chOff x="241025" y="3151575"/>
            <a:chExt cx="293855" cy="644170"/>
          </a:xfrm>
        </p:grpSpPr>
        <p:sp>
          <p:nvSpPr>
            <p:cNvPr id="4603" name="Google Shape;4603;p8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80"/>
          <p:cNvGrpSpPr/>
          <p:nvPr/>
        </p:nvGrpSpPr>
        <p:grpSpPr>
          <a:xfrm>
            <a:off x="709557" y="2728028"/>
            <a:ext cx="1779649" cy="591620"/>
            <a:chOff x="246070" y="1983375"/>
            <a:chExt cx="1855347" cy="616849"/>
          </a:xfrm>
        </p:grpSpPr>
        <p:sp>
          <p:nvSpPr>
            <p:cNvPr id="4606" name="Google Shape;4606;p8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5" name="Google Shape;4615;p80"/>
          <p:cNvGrpSpPr/>
          <p:nvPr/>
        </p:nvGrpSpPr>
        <p:grpSpPr>
          <a:xfrm>
            <a:off x="2320424" y="971306"/>
            <a:ext cx="711055" cy="745993"/>
            <a:chOff x="2496269" y="1171698"/>
            <a:chExt cx="761953" cy="799392"/>
          </a:xfrm>
        </p:grpSpPr>
        <p:grpSp>
          <p:nvGrpSpPr>
            <p:cNvPr id="4616" name="Google Shape;4616;p80"/>
            <p:cNvGrpSpPr/>
            <p:nvPr/>
          </p:nvGrpSpPr>
          <p:grpSpPr>
            <a:xfrm>
              <a:off x="2496269" y="1171698"/>
              <a:ext cx="761953" cy="723022"/>
              <a:chOff x="2496269" y="1171698"/>
              <a:chExt cx="761953" cy="723022"/>
            </a:xfrm>
          </p:grpSpPr>
          <p:sp>
            <p:nvSpPr>
              <p:cNvPr id="4617" name="Google Shape;4617;p8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9" name="Google Shape;4619;p80"/>
              <p:cNvGrpSpPr/>
              <p:nvPr/>
            </p:nvGrpSpPr>
            <p:grpSpPr>
              <a:xfrm>
                <a:off x="2496269" y="1171698"/>
                <a:ext cx="761953" cy="723022"/>
                <a:chOff x="2496269" y="1120652"/>
                <a:chExt cx="761953" cy="723022"/>
              </a:xfrm>
            </p:grpSpPr>
            <p:grpSp>
              <p:nvGrpSpPr>
                <p:cNvPr id="4620" name="Google Shape;4620;p80"/>
                <p:cNvGrpSpPr/>
                <p:nvPr/>
              </p:nvGrpSpPr>
              <p:grpSpPr>
                <a:xfrm>
                  <a:off x="2496269" y="1120652"/>
                  <a:ext cx="761953" cy="723022"/>
                  <a:chOff x="2496269" y="1120652"/>
                  <a:chExt cx="761953" cy="723022"/>
                </a:xfrm>
              </p:grpSpPr>
              <p:grpSp>
                <p:nvGrpSpPr>
                  <p:cNvPr id="4621" name="Google Shape;4621;p80"/>
                  <p:cNvGrpSpPr/>
                  <p:nvPr/>
                </p:nvGrpSpPr>
                <p:grpSpPr>
                  <a:xfrm>
                    <a:off x="2496269" y="1304589"/>
                    <a:ext cx="407089" cy="305057"/>
                    <a:chOff x="2496269" y="1304589"/>
                    <a:chExt cx="407089" cy="305057"/>
                  </a:xfrm>
                </p:grpSpPr>
                <p:sp>
                  <p:nvSpPr>
                    <p:cNvPr id="4622" name="Google Shape;4622;p8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80"/>
                  <p:cNvGrpSpPr/>
                  <p:nvPr/>
                </p:nvGrpSpPr>
                <p:grpSpPr>
                  <a:xfrm>
                    <a:off x="2586468" y="1493376"/>
                    <a:ext cx="358850" cy="349656"/>
                    <a:chOff x="2586468" y="1493376"/>
                    <a:chExt cx="358850" cy="349656"/>
                  </a:xfrm>
                </p:grpSpPr>
                <p:sp>
                  <p:nvSpPr>
                    <p:cNvPr id="4625" name="Google Shape;4625;p8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7" name="Google Shape;4627;p80"/>
                  <p:cNvGrpSpPr/>
                  <p:nvPr/>
                </p:nvGrpSpPr>
                <p:grpSpPr>
                  <a:xfrm>
                    <a:off x="2807939" y="1494024"/>
                    <a:ext cx="358857" cy="349650"/>
                    <a:chOff x="2807939" y="1494024"/>
                    <a:chExt cx="358857" cy="349650"/>
                  </a:xfrm>
                </p:grpSpPr>
                <p:sp>
                  <p:nvSpPr>
                    <p:cNvPr id="4628" name="Google Shape;4628;p8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80"/>
                  <p:cNvGrpSpPr/>
                  <p:nvPr/>
                </p:nvGrpSpPr>
                <p:grpSpPr>
                  <a:xfrm>
                    <a:off x="2851133" y="1305635"/>
                    <a:ext cx="407089" cy="305057"/>
                    <a:chOff x="2851133" y="1305635"/>
                    <a:chExt cx="407089" cy="305057"/>
                  </a:xfrm>
                </p:grpSpPr>
                <p:sp>
                  <p:nvSpPr>
                    <p:cNvPr id="4631" name="Google Shape;4631;p8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80"/>
                  <p:cNvGrpSpPr/>
                  <p:nvPr/>
                </p:nvGrpSpPr>
                <p:grpSpPr>
                  <a:xfrm>
                    <a:off x="2727495" y="1120652"/>
                    <a:ext cx="300271" cy="396358"/>
                    <a:chOff x="2727495" y="1120652"/>
                    <a:chExt cx="300271" cy="396358"/>
                  </a:xfrm>
                </p:grpSpPr>
                <p:sp>
                  <p:nvSpPr>
                    <p:cNvPr id="4634" name="Google Shape;4634;p8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6" name="Google Shape;4636;p80"/>
                <p:cNvGrpSpPr/>
                <p:nvPr/>
              </p:nvGrpSpPr>
              <p:grpSpPr>
                <a:xfrm>
                  <a:off x="2722305" y="1350460"/>
                  <a:ext cx="308357" cy="308344"/>
                  <a:chOff x="2722305" y="1350460"/>
                  <a:chExt cx="308357" cy="308344"/>
                </a:xfrm>
              </p:grpSpPr>
              <p:sp>
                <p:nvSpPr>
                  <p:cNvPr id="4637" name="Google Shape;4637;p8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8" name="Google Shape;4638;p80"/>
                  <p:cNvGrpSpPr/>
                  <p:nvPr/>
                </p:nvGrpSpPr>
                <p:grpSpPr>
                  <a:xfrm>
                    <a:off x="2725064" y="1364529"/>
                    <a:ext cx="297954" cy="280182"/>
                    <a:chOff x="2725064" y="1364529"/>
                    <a:chExt cx="297954" cy="280182"/>
                  </a:xfrm>
                </p:grpSpPr>
                <p:sp>
                  <p:nvSpPr>
                    <p:cNvPr id="4639" name="Google Shape;4639;p8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644" name="Google Shape;4644;p8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80"/>
          <p:cNvGrpSpPr/>
          <p:nvPr/>
        </p:nvGrpSpPr>
        <p:grpSpPr>
          <a:xfrm>
            <a:off x="3909124" y="2727412"/>
            <a:ext cx="1569144" cy="591015"/>
            <a:chOff x="3820100" y="3023049"/>
            <a:chExt cx="1303926" cy="491162"/>
          </a:xfrm>
        </p:grpSpPr>
        <p:grpSp>
          <p:nvGrpSpPr>
            <p:cNvPr id="4650" name="Google Shape;4650;p80"/>
            <p:cNvGrpSpPr/>
            <p:nvPr/>
          </p:nvGrpSpPr>
          <p:grpSpPr>
            <a:xfrm>
              <a:off x="3820100" y="3023072"/>
              <a:ext cx="1303926" cy="491139"/>
              <a:chOff x="3820100" y="3023072"/>
              <a:chExt cx="1303926" cy="491139"/>
            </a:xfrm>
          </p:grpSpPr>
          <p:sp>
            <p:nvSpPr>
              <p:cNvPr id="4651" name="Google Shape;4651;p8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80"/>
            <p:cNvGrpSpPr/>
            <p:nvPr/>
          </p:nvGrpSpPr>
          <p:grpSpPr>
            <a:xfrm>
              <a:off x="4132439" y="3023645"/>
              <a:ext cx="393633" cy="177096"/>
              <a:chOff x="4132439" y="3023645"/>
              <a:chExt cx="393633" cy="177096"/>
            </a:xfrm>
          </p:grpSpPr>
          <p:sp>
            <p:nvSpPr>
              <p:cNvPr id="4654" name="Google Shape;4654;p8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6" name="Google Shape;4656;p80"/>
            <p:cNvGrpSpPr/>
            <p:nvPr/>
          </p:nvGrpSpPr>
          <p:grpSpPr>
            <a:xfrm>
              <a:off x="3921811" y="3023049"/>
              <a:ext cx="1002397" cy="388943"/>
              <a:chOff x="3921811" y="3023049"/>
              <a:chExt cx="1002397" cy="388943"/>
            </a:xfrm>
          </p:grpSpPr>
          <p:sp>
            <p:nvSpPr>
              <p:cNvPr id="4657" name="Google Shape;4657;p8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9" name="Google Shape;4659;p80"/>
            <p:cNvGrpSpPr/>
            <p:nvPr/>
          </p:nvGrpSpPr>
          <p:grpSpPr>
            <a:xfrm>
              <a:off x="4023645" y="3023049"/>
              <a:ext cx="683032" cy="286722"/>
              <a:chOff x="4023645" y="3023049"/>
              <a:chExt cx="683032" cy="286722"/>
            </a:xfrm>
          </p:grpSpPr>
          <p:sp>
            <p:nvSpPr>
              <p:cNvPr id="4660" name="Google Shape;4660;p8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62" name="Google Shape;4662;p80"/>
          <p:cNvGrpSpPr/>
          <p:nvPr/>
        </p:nvGrpSpPr>
        <p:grpSpPr>
          <a:xfrm>
            <a:off x="1541246" y="1854257"/>
            <a:ext cx="713522" cy="688025"/>
            <a:chOff x="1706078" y="2092648"/>
            <a:chExt cx="660913" cy="637296"/>
          </a:xfrm>
        </p:grpSpPr>
        <p:sp>
          <p:nvSpPr>
            <p:cNvPr id="4663" name="Google Shape;4663;p8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4" name="Google Shape;4664;p80"/>
            <p:cNvGrpSpPr/>
            <p:nvPr/>
          </p:nvGrpSpPr>
          <p:grpSpPr>
            <a:xfrm>
              <a:off x="1706078" y="2092648"/>
              <a:ext cx="660913" cy="575241"/>
              <a:chOff x="1706078" y="2092648"/>
              <a:chExt cx="660913" cy="575241"/>
            </a:xfrm>
          </p:grpSpPr>
          <p:sp>
            <p:nvSpPr>
              <p:cNvPr id="4665" name="Google Shape;4665;p8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68" name="Google Shape;4668;p80"/>
          <p:cNvGrpSpPr/>
          <p:nvPr/>
        </p:nvGrpSpPr>
        <p:grpSpPr>
          <a:xfrm>
            <a:off x="6303104" y="971806"/>
            <a:ext cx="1317459" cy="684168"/>
            <a:chOff x="238125" y="999450"/>
            <a:chExt cx="7140700" cy="3708225"/>
          </a:xfrm>
        </p:grpSpPr>
        <p:sp>
          <p:nvSpPr>
            <p:cNvPr id="4669" name="Google Shape;4669;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681"/>
        <p:cNvGrpSpPr/>
        <p:nvPr/>
      </p:nvGrpSpPr>
      <p:grpSpPr>
        <a:xfrm>
          <a:off x="0" y="0"/>
          <a:ext cx="0" cy="0"/>
          <a:chOff x="0" y="0"/>
          <a:chExt cx="0" cy="0"/>
        </a:xfrm>
      </p:grpSpPr>
      <p:grpSp>
        <p:nvGrpSpPr>
          <p:cNvPr id="4682" name="Google Shape;4682;p81"/>
          <p:cNvGrpSpPr/>
          <p:nvPr/>
        </p:nvGrpSpPr>
        <p:grpSpPr>
          <a:xfrm>
            <a:off x="717025" y="967615"/>
            <a:ext cx="1636117" cy="1526144"/>
            <a:chOff x="729238" y="1179665"/>
            <a:chExt cx="1636117" cy="1526144"/>
          </a:xfrm>
        </p:grpSpPr>
        <p:grpSp>
          <p:nvGrpSpPr>
            <p:cNvPr id="4683" name="Google Shape;4683;p81"/>
            <p:cNvGrpSpPr/>
            <p:nvPr/>
          </p:nvGrpSpPr>
          <p:grpSpPr>
            <a:xfrm>
              <a:off x="729238" y="1179665"/>
              <a:ext cx="80700" cy="1526144"/>
              <a:chOff x="729238" y="1179665"/>
              <a:chExt cx="80700" cy="1526144"/>
            </a:xfrm>
          </p:grpSpPr>
          <p:sp>
            <p:nvSpPr>
              <p:cNvPr id="4684" name="Google Shape;4684;p8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81"/>
            <p:cNvGrpSpPr/>
            <p:nvPr/>
          </p:nvGrpSpPr>
          <p:grpSpPr>
            <a:xfrm>
              <a:off x="903098" y="1179665"/>
              <a:ext cx="80700" cy="1526144"/>
              <a:chOff x="903098" y="1179665"/>
              <a:chExt cx="80700" cy="1526144"/>
            </a:xfrm>
          </p:grpSpPr>
          <p:sp>
            <p:nvSpPr>
              <p:cNvPr id="4695" name="Google Shape;4695;p8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81"/>
            <p:cNvGrpSpPr/>
            <p:nvPr/>
          </p:nvGrpSpPr>
          <p:grpSpPr>
            <a:xfrm>
              <a:off x="1076958" y="1179665"/>
              <a:ext cx="80700" cy="1526144"/>
              <a:chOff x="1076958" y="1179665"/>
              <a:chExt cx="80700" cy="1526144"/>
            </a:xfrm>
          </p:grpSpPr>
          <p:sp>
            <p:nvSpPr>
              <p:cNvPr id="4706" name="Google Shape;4706;p8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81"/>
            <p:cNvGrpSpPr/>
            <p:nvPr/>
          </p:nvGrpSpPr>
          <p:grpSpPr>
            <a:xfrm>
              <a:off x="1247707" y="1179665"/>
              <a:ext cx="80700" cy="1526144"/>
              <a:chOff x="1247707" y="1179665"/>
              <a:chExt cx="80700" cy="1526144"/>
            </a:xfrm>
          </p:grpSpPr>
          <p:sp>
            <p:nvSpPr>
              <p:cNvPr id="4717" name="Google Shape;4717;p8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7" name="Google Shape;4727;p81"/>
            <p:cNvGrpSpPr/>
            <p:nvPr/>
          </p:nvGrpSpPr>
          <p:grpSpPr>
            <a:xfrm>
              <a:off x="1421567" y="1179665"/>
              <a:ext cx="80700" cy="1526144"/>
              <a:chOff x="1421567" y="1179665"/>
              <a:chExt cx="80700" cy="1526144"/>
            </a:xfrm>
          </p:grpSpPr>
          <p:sp>
            <p:nvSpPr>
              <p:cNvPr id="4728" name="Google Shape;4728;p8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81"/>
            <p:cNvGrpSpPr/>
            <p:nvPr/>
          </p:nvGrpSpPr>
          <p:grpSpPr>
            <a:xfrm>
              <a:off x="1592327" y="1179665"/>
              <a:ext cx="80700" cy="1526144"/>
              <a:chOff x="1592327" y="1179665"/>
              <a:chExt cx="80700" cy="1526144"/>
            </a:xfrm>
          </p:grpSpPr>
          <p:sp>
            <p:nvSpPr>
              <p:cNvPr id="4739" name="Google Shape;4739;p8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81"/>
            <p:cNvGrpSpPr/>
            <p:nvPr/>
          </p:nvGrpSpPr>
          <p:grpSpPr>
            <a:xfrm>
              <a:off x="1766187" y="1179665"/>
              <a:ext cx="80700" cy="1526144"/>
              <a:chOff x="1766187" y="1179665"/>
              <a:chExt cx="80700" cy="1526144"/>
            </a:xfrm>
          </p:grpSpPr>
          <p:sp>
            <p:nvSpPr>
              <p:cNvPr id="4750" name="Google Shape;4750;p8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81"/>
            <p:cNvGrpSpPr/>
            <p:nvPr/>
          </p:nvGrpSpPr>
          <p:grpSpPr>
            <a:xfrm>
              <a:off x="1936935" y="1179665"/>
              <a:ext cx="80700" cy="1526144"/>
              <a:chOff x="1936935" y="1179665"/>
              <a:chExt cx="80700" cy="1526144"/>
            </a:xfrm>
          </p:grpSpPr>
          <p:sp>
            <p:nvSpPr>
              <p:cNvPr id="4761" name="Google Shape;4761;p8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1" name="Google Shape;4771;p81"/>
            <p:cNvGrpSpPr/>
            <p:nvPr/>
          </p:nvGrpSpPr>
          <p:grpSpPr>
            <a:xfrm>
              <a:off x="2110795" y="1179665"/>
              <a:ext cx="80700" cy="1526144"/>
              <a:chOff x="2110795" y="1179665"/>
              <a:chExt cx="80700" cy="1526144"/>
            </a:xfrm>
          </p:grpSpPr>
          <p:sp>
            <p:nvSpPr>
              <p:cNvPr id="4772" name="Google Shape;4772;p8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81"/>
            <p:cNvGrpSpPr/>
            <p:nvPr/>
          </p:nvGrpSpPr>
          <p:grpSpPr>
            <a:xfrm>
              <a:off x="2284655" y="1179665"/>
              <a:ext cx="80700" cy="1526144"/>
              <a:chOff x="2284655" y="1179665"/>
              <a:chExt cx="80700" cy="1526144"/>
            </a:xfrm>
          </p:grpSpPr>
          <p:sp>
            <p:nvSpPr>
              <p:cNvPr id="4783" name="Google Shape;4783;p8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3" name="Google Shape;4793;p81"/>
          <p:cNvGrpSpPr/>
          <p:nvPr/>
        </p:nvGrpSpPr>
        <p:grpSpPr>
          <a:xfrm>
            <a:off x="2611692" y="986753"/>
            <a:ext cx="1364248" cy="1102133"/>
            <a:chOff x="2623904" y="1198803"/>
            <a:chExt cx="1364248" cy="1102133"/>
          </a:xfrm>
        </p:grpSpPr>
        <p:grpSp>
          <p:nvGrpSpPr>
            <p:cNvPr id="4794" name="Google Shape;4794;p81"/>
            <p:cNvGrpSpPr/>
            <p:nvPr/>
          </p:nvGrpSpPr>
          <p:grpSpPr>
            <a:xfrm>
              <a:off x="2623907" y="1198803"/>
              <a:ext cx="1364245" cy="273000"/>
              <a:chOff x="2623907" y="1198803"/>
              <a:chExt cx="1364245" cy="273000"/>
            </a:xfrm>
          </p:grpSpPr>
          <p:sp>
            <p:nvSpPr>
              <p:cNvPr id="4795" name="Google Shape;4795;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81"/>
            <p:cNvGrpSpPr/>
            <p:nvPr/>
          </p:nvGrpSpPr>
          <p:grpSpPr>
            <a:xfrm>
              <a:off x="2623904" y="1476964"/>
              <a:ext cx="1364245" cy="273000"/>
              <a:chOff x="2623904" y="1476964"/>
              <a:chExt cx="1364245" cy="273000"/>
            </a:xfrm>
          </p:grpSpPr>
          <p:sp>
            <p:nvSpPr>
              <p:cNvPr id="4801" name="Google Shape;4801;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81"/>
            <p:cNvGrpSpPr/>
            <p:nvPr/>
          </p:nvGrpSpPr>
          <p:grpSpPr>
            <a:xfrm>
              <a:off x="2623907" y="1749775"/>
              <a:ext cx="1364245" cy="273000"/>
              <a:chOff x="2623907" y="1749775"/>
              <a:chExt cx="1364245" cy="273000"/>
            </a:xfrm>
          </p:grpSpPr>
          <p:sp>
            <p:nvSpPr>
              <p:cNvPr id="4807" name="Google Shape;4807;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81"/>
            <p:cNvGrpSpPr/>
            <p:nvPr/>
          </p:nvGrpSpPr>
          <p:grpSpPr>
            <a:xfrm>
              <a:off x="2623904" y="2027936"/>
              <a:ext cx="1364245" cy="273000"/>
              <a:chOff x="2623904" y="2027936"/>
              <a:chExt cx="1364245" cy="273000"/>
            </a:xfrm>
          </p:grpSpPr>
          <p:sp>
            <p:nvSpPr>
              <p:cNvPr id="4813" name="Google Shape;4813;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8" name="Google Shape;4818;p81"/>
          <p:cNvGrpSpPr/>
          <p:nvPr/>
        </p:nvGrpSpPr>
        <p:grpSpPr>
          <a:xfrm>
            <a:off x="2601153" y="2445826"/>
            <a:ext cx="1387541" cy="159124"/>
            <a:chOff x="3200660" y="2180272"/>
            <a:chExt cx="2563824" cy="378237"/>
          </a:xfrm>
        </p:grpSpPr>
        <p:sp>
          <p:nvSpPr>
            <p:cNvPr id="4819" name="Google Shape;4819;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81"/>
          <p:cNvGrpSpPr/>
          <p:nvPr/>
        </p:nvGrpSpPr>
        <p:grpSpPr>
          <a:xfrm>
            <a:off x="2597677" y="2723590"/>
            <a:ext cx="1390502" cy="159625"/>
            <a:chOff x="3530150" y="2790075"/>
            <a:chExt cx="1962600" cy="225300"/>
          </a:xfrm>
        </p:grpSpPr>
        <p:sp>
          <p:nvSpPr>
            <p:cNvPr id="4838" name="Google Shape;4838;p8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81"/>
          <p:cNvGrpSpPr/>
          <p:nvPr/>
        </p:nvGrpSpPr>
        <p:grpSpPr>
          <a:xfrm>
            <a:off x="2597735" y="3001855"/>
            <a:ext cx="1411629" cy="154175"/>
            <a:chOff x="3558802" y="4011244"/>
            <a:chExt cx="1866000" cy="111600"/>
          </a:xfrm>
        </p:grpSpPr>
        <p:sp>
          <p:nvSpPr>
            <p:cNvPr id="4841" name="Google Shape;4841;p8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81"/>
          <p:cNvGrpSpPr/>
          <p:nvPr/>
        </p:nvGrpSpPr>
        <p:grpSpPr>
          <a:xfrm>
            <a:off x="2598023" y="2207425"/>
            <a:ext cx="1383503" cy="119761"/>
            <a:chOff x="3465975" y="2270258"/>
            <a:chExt cx="1986364" cy="171947"/>
          </a:xfrm>
        </p:grpSpPr>
        <p:sp>
          <p:nvSpPr>
            <p:cNvPr id="4844" name="Google Shape;4844;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81"/>
          <p:cNvGrpSpPr/>
          <p:nvPr/>
        </p:nvGrpSpPr>
        <p:grpSpPr>
          <a:xfrm>
            <a:off x="2609030" y="3571198"/>
            <a:ext cx="1369531" cy="195460"/>
            <a:chOff x="723300" y="4253549"/>
            <a:chExt cx="2276482" cy="324900"/>
          </a:xfrm>
        </p:grpSpPr>
        <p:sp>
          <p:nvSpPr>
            <p:cNvPr id="4853" name="Google Shape;4853;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81"/>
          <p:cNvGrpSpPr/>
          <p:nvPr/>
        </p:nvGrpSpPr>
        <p:grpSpPr>
          <a:xfrm>
            <a:off x="2598591" y="3272439"/>
            <a:ext cx="1389066" cy="180119"/>
            <a:chOff x="705948" y="3788465"/>
            <a:chExt cx="2308953" cy="299400"/>
          </a:xfrm>
        </p:grpSpPr>
        <p:sp>
          <p:nvSpPr>
            <p:cNvPr id="4859" name="Google Shape;4859;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81"/>
          <p:cNvGrpSpPr/>
          <p:nvPr/>
        </p:nvGrpSpPr>
        <p:grpSpPr>
          <a:xfrm>
            <a:off x="4195581" y="1876393"/>
            <a:ext cx="1433821" cy="191501"/>
            <a:chOff x="4273350" y="2088443"/>
            <a:chExt cx="1433821" cy="191501"/>
          </a:xfrm>
        </p:grpSpPr>
        <p:grpSp>
          <p:nvGrpSpPr>
            <p:cNvPr id="4865" name="Google Shape;4865;p81"/>
            <p:cNvGrpSpPr/>
            <p:nvPr/>
          </p:nvGrpSpPr>
          <p:grpSpPr>
            <a:xfrm>
              <a:off x="4273350" y="2088443"/>
              <a:ext cx="1433821" cy="0"/>
              <a:chOff x="5224975" y="2962250"/>
              <a:chExt cx="1544400" cy="0"/>
            </a:xfrm>
          </p:grpSpPr>
          <p:cxnSp>
            <p:nvCxnSpPr>
              <p:cNvPr id="4866" name="Google Shape;4866;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867" name="Google Shape;4867;p8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868" name="Google Shape;4868;p81"/>
            <p:cNvGrpSpPr/>
            <p:nvPr/>
          </p:nvGrpSpPr>
          <p:grpSpPr>
            <a:xfrm>
              <a:off x="4273350" y="2279944"/>
              <a:ext cx="1433821" cy="0"/>
              <a:chOff x="5224975" y="2962250"/>
              <a:chExt cx="1544400" cy="0"/>
            </a:xfrm>
          </p:grpSpPr>
          <p:cxnSp>
            <p:nvCxnSpPr>
              <p:cNvPr id="4869" name="Google Shape;4869;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870" name="Google Shape;4870;p8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871" name="Google Shape;4871;p81"/>
          <p:cNvGrpSpPr/>
          <p:nvPr/>
        </p:nvGrpSpPr>
        <p:grpSpPr>
          <a:xfrm>
            <a:off x="2646528" y="3885297"/>
            <a:ext cx="1304609" cy="294074"/>
            <a:chOff x="2658741" y="4097347"/>
            <a:chExt cx="1304609" cy="294074"/>
          </a:xfrm>
        </p:grpSpPr>
        <p:grpSp>
          <p:nvGrpSpPr>
            <p:cNvPr id="4872" name="Google Shape;4872;p81"/>
            <p:cNvGrpSpPr/>
            <p:nvPr/>
          </p:nvGrpSpPr>
          <p:grpSpPr>
            <a:xfrm>
              <a:off x="2658741" y="4097347"/>
              <a:ext cx="118572" cy="294074"/>
              <a:chOff x="3343310" y="4475555"/>
              <a:chExt cx="127717" cy="316753"/>
            </a:xfrm>
          </p:grpSpPr>
          <p:sp>
            <p:nvSpPr>
              <p:cNvPr id="4873" name="Google Shape;4873;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81"/>
            <p:cNvGrpSpPr/>
            <p:nvPr/>
          </p:nvGrpSpPr>
          <p:grpSpPr>
            <a:xfrm>
              <a:off x="3815519" y="4098388"/>
              <a:ext cx="147831" cy="291991"/>
              <a:chOff x="3527539" y="4476677"/>
              <a:chExt cx="159232" cy="314510"/>
            </a:xfrm>
          </p:grpSpPr>
          <p:sp>
            <p:nvSpPr>
              <p:cNvPr id="4876" name="Google Shape;4876;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8" name="Google Shape;4878;p81"/>
            <p:cNvGrpSpPr/>
            <p:nvPr/>
          </p:nvGrpSpPr>
          <p:grpSpPr>
            <a:xfrm>
              <a:off x="3511696" y="4098388"/>
              <a:ext cx="147831" cy="291991"/>
              <a:chOff x="3527539" y="4476677"/>
              <a:chExt cx="159232" cy="314510"/>
            </a:xfrm>
          </p:grpSpPr>
          <p:sp>
            <p:nvSpPr>
              <p:cNvPr id="4879" name="Google Shape;4879;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1" name="Google Shape;4881;p81"/>
            <p:cNvGrpSpPr/>
            <p:nvPr/>
          </p:nvGrpSpPr>
          <p:grpSpPr>
            <a:xfrm>
              <a:off x="3207874" y="4098388"/>
              <a:ext cx="147831" cy="291991"/>
              <a:chOff x="3527539" y="4476677"/>
              <a:chExt cx="159232" cy="314510"/>
            </a:xfrm>
          </p:grpSpPr>
          <p:sp>
            <p:nvSpPr>
              <p:cNvPr id="4882" name="Google Shape;4882;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4" name="Google Shape;4884;p81"/>
            <p:cNvGrpSpPr/>
            <p:nvPr/>
          </p:nvGrpSpPr>
          <p:grpSpPr>
            <a:xfrm>
              <a:off x="2933305" y="4097347"/>
              <a:ext cx="118572" cy="294074"/>
              <a:chOff x="3343310" y="4475555"/>
              <a:chExt cx="127717" cy="316753"/>
            </a:xfrm>
          </p:grpSpPr>
          <p:sp>
            <p:nvSpPr>
              <p:cNvPr id="4885" name="Google Shape;4885;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7" name="Google Shape;4887;p81"/>
          <p:cNvGrpSpPr/>
          <p:nvPr/>
        </p:nvGrpSpPr>
        <p:grpSpPr>
          <a:xfrm>
            <a:off x="4197136" y="963991"/>
            <a:ext cx="1430711" cy="751237"/>
            <a:chOff x="5159450" y="1919950"/>
            <a:chExt cx="1541050" cy="862500"/>
          </a:xfrm>
        </p:grpSpPr>
        <p:sp>
          <p:nvSpPr>
            <p:cNvPr id="4888" name="Google Shape;4888;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889" name="Google Shape;4889;p81"/>
            <p:cNvGrpSpPr/>
            <p:nvPr/>
          </p:nvGrpSpPr>
          <p:grpSpPr>
            <a:xfrm>
              <a:off x="5159450" y="1919950"/>
              <a:ext cx="1541050" cy="862500"/>
              <a:chOff x="5159450" y="1919950"/>
              <a:chExt cx="1541050" cy="862500"/>
            </a:xfrm>
          </p:grpSpPr>
          <p:cxnSp>
            <p:nvCxnSpPr>
              <p:cNvPr id="4890" name="Google Shape;4890;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891" name="Google Shape;4891;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892" name="Google Shape;4892;p81"/>
          <p:cNvGrpSpPr/>
          <p:nvPr/>
        </p:nvGrpSpPr>
        <p:grpSpPr>
          <a:xfrm>
            <a:off x="4245274" y="2227761"/>
            <a:ext cx="1334436" cy="967914"/>
            <a:chOff x="4294923" y="2439811"/>
            <a:chExt cx="1334436" cy="967914"/>
          </a:xfrm>
        </p:grpSpPr>
        <p:grpSp>
          <p:nvGrpSpPr>
            <p:cNvPr id="4893" name="Google Shape;4893;p81"/>
            <p:cNvGrpSpPr/>
            <p:nvPr/>
          </p:nvGrpSpPr>
          <p:grpSpPr>
            <a:xfrm>
              <a:off x="4960455" y="2469658"/>
              <a:ext cx="668904" cy="885524"/>
              <a:chOff x="4960455" y="2469658"/>
              <a:chExt cx="668904" cy="885524"/>
            </a:xfrm>
          </p:grpSpPr>
          <p:sp>
            <p:nvSpPr>
              <p:cNvPr id="4894" name="Google Shape;4894;p8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81"/>
            <p:cNvGrpSpPr/>
            <p:nvPr/>
          </p:nvGrpSpPr>
          <p:grpSpPr>
            <a:xfrm>
              <a:off x="4294923" y="2469658"/>
              <a:ext cx="668951" cy="885524"/>
              <a:chOff x="4294923" y="2469658"/>
              <a:chExt cx="668951" cy="885524"/>
            </a:xfrm>
          </p:grpSpPr>
          <p:sp>
            <p:nvSpPr>
              <p:cNvPr id="4901" name="Google Shape;4901;p8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7" name="Google Shape;4907;p8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81"/>
          <p:cNvGrpSpPr/>
          <p:nvPr/>
        </p:nvGrpSpPr>
        <p:grpSpPr>
          <a:xfrm>
            <a:off x="4231477" y="3282206"/>
            <a:ext cx="1430949" cy="897289"/>
            <a:chOff x="4351371" y="3547942"/>
            <a:chExt cx="1345130" cy="843475"/>
          </a:xfrm>
        </p:grpSpPr>
        <p:grpSp>
          <p:nvGrpSpPr>
            <p:cNvPr id="4909" name="Google Shape;4909;p81"/>
            <p:cNvGrpSpPr/>
            <p:nvPr/>
          </p:nvGrpSpPr>
          <p:grpSpPr>
            <a:xfrm>
              <a:off x="4351371" y="4209917"/>
              <a:ext cx="1345130" cy="181500"/>
              <a:chOff x="4351371" y="4209917"/>
              <a:chExt cx="1345130" cy="181500"/>
            </a:xfrm>
          </p:grpSpPr>
          <p:sp>
            <p:nvSpPr>
              <p:cNvPr id="4910" name="Google Shape;4910;p8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1" name="Google Shape;4911;p8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912" name="Google Shape;4912;p81"/>
            <p:cNvGrpSpPr/>
            <p:nvPr/>
          </p:nvGrpSpPr>
          <p:grpSpPr>
            <a:xfrm>
              <a:off x="4403010" y="3985221"/>
              <a:ext cx="1109518" cy="181500"/>
              <a:chOff x="4403010" y="3985221"/>
              <a:chExt cx="1109518" cy="181500"/>
            </a:xfrm>
          </p:grpSpPr>
          <p:sp>
            <p:nvSpPr>
              <p:cNvPr id="4913" name="Google Shape;4913;p8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4" name="Google Shape;4914;p8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915" name="Google Shape;4915;p81"/>
            <p:cNvGrpSpPr/>
            <p:nvPr/>
          </p:nvGrpSpPr>
          <p:grpSpPr>
            <a:xfrm>
              <a:off x="4618704" y="3766582"/>
              <a:ext cx="807858" cy="181500"/>
              <a:chOff x="4618704" y="3766582"/>
              <a:chExt cx="807858" cy="181500"/>
            </a:xfrm>
          </p:grpSpPr>
          <p:sp>
            <p:nvSpPr>
              <p:cNvPr id="4916" name="Google Shape;4916;p8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7" name="Google Shape;4917;p8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918" name="Google Shape;4918;p81"/>
            <p:cNvGrpSpPr/>
            <p:nvPr/>
          </p:nvGrpSpPr>
          <p:grpSpPr>
            <a:xfrm>
              <a:off x="4735238" y="3547942"/>
              <a:ext cx="462839" cy="181500"/>
              <a:chOff x="4735238" y="3547942"/>
              <a:chExt cx="462839" cy="181500"/>
            </a:xfrm>
          </p:grpSpPr>
          <p:sp>
            <p:nvSpPr>
              <p:cNvPr id="4919" name="Google Shape;4919;p8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0" name="Google Shape;4920;p8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921" name="Google Shape;4921;p81"/>
          <p:cNvGrpSpPr/>
          <p:nvPr/>
        </p:nvGrpSpPr>
        <p:grpSpPr>
          <a:xfrm>
            <a:off x="7407835" y="2217530"/>
            <a:ext cx="1020955" cy="928853"/>
            <a:chOff x="926675" y="238125"/>
            <a:chExt cx="5755100" cy="5232975"/>
          </a:xfrm>
        </p:grpSpPr>
        <p:sp>
          <p:nvSpPr>
            <p:cNvPr id="4922" name="Google Shape;4922;p8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81"/>
          <p:cNvGrpSpPr/>
          <p:nvPr/>
        </p:nvGrpSpPr>
        <p:grpSpPr>
          <a:xfrm>
            <a:off x="715208" y="2616265"/>
            <a:ext cx="1695374" cy="1560837"/>
            <a:chOff x="727421" y="2828315"/>
            <a:chExt cx="1695374" cy="1560837"/>
          </a:xfrm>
        </p:grpSpPr>
        <p:grpSp>
          <p:nvGrpSpPr>
            <p:cNvPr id="4927" name="Google Shape;4927;p81"/>
            <p:cNvGrpSpPr/>
            <p:nvPr/>
          </p:nvGrpSpPr>
          <p:grpSpPr>
            <a:xfrm>
              <a:off x="727421" y="2828315"/>
              <a:ext cx="1695374" cy="1560837"/>
              <a:chOff x="734799" y="2782450"/>
              <a:chExt cx="1571100" cy="1577400"/>
            </a:xfrm>
          </p:grpSpPr>
          <p:cxnSp>
            <p:nvCxnSpPr>
              <p:cNvPr id="4928" name="Google Shape;4928;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929" name="Google Shape;4929;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930" name="Google Shape;4930;p81"/>
            <p:cNvGrpSpPr/>
            <p:nvPr/>
          </p:nvGrpSpPr>
          <p:grpSpPr>
            <a:xfrm>
              <a:off x="819108" y="2882501"/>
              <a:ext cx="1556791" cy="1426186"/>
              <a:chOff x="819108" y="2882501"/>
              <a:chExt cx="1556791" cy="1426186"/>
            </a:xfrm>
          </p:grpSpPr>
          <p:grpSp>
            <p:nvGrpSpPr>
              <p:cNvPr id="4931" name="Google Shape;4931;p81"/>
              <p:cNvGrpSpPr/>
              <p:nvPr/>
            </p:nvGrpSpPr>
            <p:grpSpPr>
              <a:xfrm>
                <a:off x="819108" y="2882501"/>
                <a:ext cx="103104" cy="1426186"/>
                <a:chOff x="4674013" y="3100904"/>
                <a:chExt cx="122758" cy="1698043"/>
              </a:xfrm>
            </p:grpSpPr>
            <p:sp>
              <p:nvSpPr>
                <p:cNvPr id="4932" name="Google Shape;4932;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81"/>
              <p:cNvGrpSpPr/>
              <p:nvPr/>
            </p:nvGrpSpPr>
            <p:grpSpPr>
              <a:xfrm>
                <a:off x="1062475" y="2882501"/>
                <a:ext cx="103104" cy="1426186"/>
                <a:chOff x="4940438" y="3100904"/>
                <a:chExt cx="122758" cy="1698043"/>
              </a:xfrm>
            </p:grpSpPr>
            <p:sp>
              <p:nvSpPr>
                <p:cNvPr id="4940" name="Google Shape;4940;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81"/>
              <p:cNvGrpSpPr/>
              <p:nvPr/>
            </p:nvGrpSpPr>
            <p:grpSpPr>
              <a:xfrm>
                <a:off x="1299324" y="2882501"/>
                <a:ext cx="103104" cy="1426186"/>
                <a:chOff x="5206863" y="3100904"/>
                <a:chExt cx="122758" cy="1698043"/>
              </a:xfrm>
            </p:grpSpPr>
            <p:sp>
              <p:nvSpPr>
                <p:cNvPr id="4948" name="Google Shape;4948;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81"/>
              <p:cNvGrpSpPr/>
              <p:nvPr/>
            </p:nvGrpSpPr>
            <p:grpSpPr>
              <a:xfrm>
                <a:off x="1786057" y="2882501"/>
                <a:ext cx="103104" cy="1426186"/>
                <a:chOff x="6006138" y="3143629"/>
                <a:chExt cx="122758" cy="1698043"/>
              </a:xfrm>
            </p:grpSpPr>
            <p:sp>
              <p:nvSpPr>
                <p:cNvPr id="4956" name="Google Shape;4956;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81"/>
              <p:cNvGrpSpPr/>
              <p:nvPr/>
            </p:nvGrpSpPr>
            <p:grpSpPr>
              <a:xfrm>
                <a:off x="2029422" y="2882501"/>
                <a:ext cx="103104" cy="1426186"/>
                <a:chOff x="6805413" y="3100904"/>
                <a:chExt cx="122758" cy="1698043"/>
              </a:xfrm>
            </p:grpSpPr>
            <p:sp>
              <p:nvSpPr>
                <p:cNvPr id="4964" name="Google Shape;4964;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81"/>
              <p:cNvGrpSpPr/>
              <p:nvPr/>
            </p:nvGrpSpPr>
            <p:grpSpPr>
              <a:xfrm>
                <a:off x="2272795" y="2882501"/>
                <a:ext cx="103104" cy="1426186"/>
                <a:chOff x="5206863" y="3100904"/>
                <a:chExt cx="122758" cy="1698043"/>
              </a:xfrm>
            </p:grpSpPr>
            <p:sp>
              <p:nvSpPr>
                <p:cNvPr id="4972" name="Google Shape;4972;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81"/>
              <p:cNvGrpSpPr/>
              <p:nvPr/>
            </p:nvGrpSpPr>
            <p:grpSpPr>
              <a:xfrm>
                <a:off x="1542694" y="2882501"/>
                <a:ext cx="103104" cy="1426186"/>
                <a:chOff x="6006138" y="3143629"/>
                <a:chExt cx="122758" cy="1698043"/>
              </a:xfrm>
            </p:grpSpPr>
            <p:sp>
              <p:nvSpPr>
                <p:cNvPr id="4980" name="Google Shape;4980;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87" name="Google Shape;4987;p81"/>
          <p:cNvGrpSpPr/>
          <p:nvPr/>
        </p:nvGrpSpPr>
        <p:grpSpPr>
          <a:xfrm>
            <a:off x="5671259" y="3305987"/>
            <a:ext cx="2749952" cy="870677"/>
            <a:chOff x="238125" y="1725700"/>
            <a:chExt cx="7139025" cy="2260325"/>
          </a:xfrm>
        </p:grpSpPr>
        <p:sp>
          <p:nvSpPr>
            <p:cNvPr id="4988" name="Google Shape;4988;p8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81"/>
          <p:cNvGrpSpPr/>
          <p:nvPr/>
        </p:nvGrpSpPr>
        <p:grpSpPr>
          <a:xfrm>
            <a:off x="5941423" y="2247733"/>
            <a:ext cx="1105452" cy="916747"/>
            <a:chOff x="5249100" y="1210600"/>
            <a:chExt cx="3502700" cy="2904775"/>
          </a:xfrm>
        </p:grpSpPr>
        <p:sp>
          <p:nvSpPr>
            <p:cNvPr id="4999" name="Google Shape;4999;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03" name="Google Shape;5003;p8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004" name="Google Shape;5004;p8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005" name="Google Shape;5005;p8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006" name="Google Shape;5006;p8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007" name="Google Shape;5007;p8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81"/>
          <p:cNvGrpSpPr/>
          <p:nvPr/>
        </p:nvGrpSpPr>
        <p:grpSpPr>
          <a:xfrm>
            <a:off x="7123971" y="967151"/>
            <a:ext cx="1304650" cy="1124856"/>
            <a:chOff x="7287122" y="1165658"/>
            <a:chExt cx="1219413" cy="1051365"/>
          </a:xfrm>
        </p:grpSpPr>
        <p:grpSp>
          <p:nvGrpSpPr>
            <p:cNvPr id="5009" name="Google Shape;5009;p81"/>
            <p:cNvGrpSpPr/>
            <p:nvPr/>
          </p:nvGrpSpPr>
          <p:grpSpPr>
            <a:xfrm>
              <a:off x="7287122" y="1969723"/>
              <a:ext cx="1219413" cy="247300"/>
              <a:chOff x="7287122" y="1969723"/>
              <a:chExt cx="1219413" cy="247300"/>
            </a:xfrm>
          </p:grpSpPr>
          <p:sp>
            <p:nvSpPr>
              <p:cNvPr id="5010" name="Google Shape;5010;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1" name="Google Shape;5011;p81"/>
              <p:cNvGrpSpPr/>
              <p:nvPr/>
            </p:nvGrpSpPr>
            <p:grpSpPr>
              <a:xfrm>
                <a:off x="7287122" y="2063892"/>
                <a:ext cx="1151753" cy="73428"/>
                <a:chOff x="7287122" y="2063892"/>
                <a:chExt cx="1151753" cy="73428"/>
              </a:xfrm>
            </p:grpSpPr>
            <p:sp>
              <p:nvSpPr>
                <p:cNvPr id="5012" name="Google Shape;5012;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13" name="Google Shape;5013;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014" name="Google Shape;5014;p81"/>
            <p:cNvGrpSpPr/>
            <p:nvPr/>
          </p:nvGrpSpPr>
          <p:grpSpPr>
            <a:xfrm>
              <a:off x="7287122" y="1712201"/>
              <a:ext cx="1219403" cy="246767"/>
              <a:chOff x="7287122" y="1712201"/>
              <a:chExt cx="1219403" cy="246767"/>
            </a:xfrm>
          </p:grpSpPr>
          <p:sp>
            <p:nvSpPr>
              <p:cNvPr id="5015" name="Google Shape;5015;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6" name="Google Shape;5016;p81"/>
              <p:cNvGrpSpPr/>
              <p:nvPr/>
            </p:nvGrpSpPr>
            <p:grpSpPr>
              <a:xfrm>
                <a:off x="7287122" y="1842861"/>
                <a:ext cx="1005303" cy="73419"/>
                <a:chOff x="7287122" y="1842861"/>
                <a:chExt cx="1005303" cy="73419"/>
              </a:xfrm>
            </p:grpSpPr>
            <p:sp>
              <p:nvSpPr>
                <p:cNvPr id="5017" name="Google Shape;5017;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18" name="Google Shape;5018;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019" name="Google Shape;5019;p81"/>
            <p:cNvGrpSpPr/>
            <p:nvPr/>
          </p:nvGrpSpPr>
          <p:grpSpPr>
            <a:xfrm>
              <a:off x="7287122" y="1447520"/>
              <a:ext cx="1219403" cy="286667"/>
              <a:chOff x="7287122" y="1447520"/>
              <a:chExt cx="1219403" cy="286667"/>
            </a:xfrm>
          </p:grpSpPr>
          <p:sp>
            <p:nvSpPr>
              <p:cNvPr id="5020" name="Google Shape;5020;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1" name="Google Shape;5021;p81"/>
              <p:cNvGrpSpPr/>
              <p:nvPr/>
            </p:nvGrpSpPr>
            <p:grpSpPr>
              <a:xfrm>
                <a:off x="7287122" y="1581977"/>
                <a:ext cx="852803" cy="73428"/>
                <a:chOff x="7287122" y="1581977"/>
                <a:chExt cx="852803" cy="73428"/>
              </a:xfrm>
            </p:grpSpPr>
            <p:sp>
              <p:nvSpPr>
                <p:cNvPr id="5022" name="Google Shape;5022;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23" name="Google Shape;5023;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024" name="Google Shape;5024;p81"/>
            <p:cNvGrpSpPr/>
            <p:nvPr/>
          </p:nvGrpSpPr>
          <p:grpSpPr>
            <a:xfrm>
              <a:off x="7287122" y="1165658"/>
              <a:ext cx="1219403" cy="344253"/>
              <a:chOff x="7287122" y="1165658"/>
              <a:chExt cx="1219403" cy="344253"/>
            </a:xfrm>
          </p:grpSpPr>
          <p:sp>
            <p:nvSpPr>
              <p:cNvPr id="5025" name="Google Shape;5025;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6" name="Google Shape;5026;p81"/>
              <p:cNvGrpSpPr/>
              <p:nvPr/>
            </p:nvGrpSpPr>
            <p:grpSpPr>
              <a:xfrm>
                <a:off x="7287122" y="1341025"/>
                <a:ext cx="695703" cy="73419"/>
                <a:chOff x="7287122" y="1341025"/>
                <a:chExt cx="695703" cy="73419"/>
              </a:xfrm>
            </p:grpSpPr>
            <p:sp>
              <p:nvSpPr>
                <p:cNvPr id="5027" name="Google Shape;5027;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28" name="Google Shape;5028;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029" name="Google Shape;5029;p81"/>
          <p:cNvGrpSpPr/>
          <p:nvPr/>
        </p:nvGrpSpPr>
        <p:grpSpPr>
          <a:xfrm>
            <a:off x="5790463" y="973174"/>
            <a:ext cx="1397729" cy="1098540"/>
            <a:chOff x="5900602" y="1193063"/>
            <a:chExt cx="1299851" cy="1021707"/>
          </a:xfrm>
        </p:grpSpPr>
        <p:grpSp>
          <p:nvGrpSpPr>
            <p:cNvPr id="5030" name="Google Shape;5030;p81"/>
            <p:cNvGrpSpPr/>
            <p:nvPr/>
          </p:nvGrpSpPr>
          <p:grpSpPr>
            <a:xfrm>
              <a:off x="6520337" y="1193063"/>
              <a:ext cx="341815" cy="799959"/>
              <a:chOff x="6520337" y="1193063"/>
              <a:chExt cx="341815" cy="799959"/>
            </a:xfrm>
          </p:grpSpPr>
          <p:grpSp>
            <p:nvGrpSpPr>
              <p:cNvPr id="5031" name="Google Shape;5031;p81"/>
              <p:cNvGrpSpPr/>
              <p:nvPr/>
            </p:nvGrpSpPr>
            <p:grpSpPr>
              <a:xfrm>
                <a:off x="6520337" y="1589527"/>
                <a:ext cx="213950" cy="403494"/>
                <a:chOff x="6520337" y="1589527"/>
                <a:chExt cx="213950" cy="403494"/>
              </a:xfrm>
            </p:grpSpPr>
            <p:sp>
              <p:nvSpPr>
                <p:cNvPr id="5032" name="Google Shape;5032;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81"/>
              <p:cNvGrpSpPr/>
              <p:nvPr/>
            </p:nvGrpSpPr>
            <p:grpSpPr>
              <a:xfrm>
                <a:off x="6577204" y="1193063"/>
                <a:ext cx="284947" cy="464512"/>
                <a:chOff x="6577204" y="1193063"/>
                <a:chExt cx="284947" cy="464512"/>
              </a:xfrm>
            </p:grpSpPr>
            <p:sp>
              <p:nvSpPr>
                <p:cNvPr id="5035" name="Google Shape;5035;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36" name="Google Shape;5036;p8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037" name="Google Shape;5037;p81"/>
            <p:cNvGrpSpPr/>
            <p:nvPr/>
          </p:nvGrpSpPr>
          <p:grpSpPr>
            <a:xfrm>
              <a:off x="6238903" y="1193063"/>
              <a:ext cx="300475" cy="900152"/>
              <a:chOff x="6238903" y="1193063"/>
              <a:chExt cx="300475" cy="900152"/>
            </a:xfrm>
          </p:grpSpPr>
          <p:grpSp>
            <p:nvGrpSpPr>
              <p:cNvPr id="5038" name="Google Shape;5038;p81"/>
              <p:cNvGrpSpPr/>
              <p:nvPr/>
            </p:nvGrpSpPr>
            <p:grpSpPr>
              <a:xfrm>
                <a:off x="6290865" y="1489315"/>
                <a:ext cx="248514" cy="603900"/>
                <a:chOff x="6290865" y="1489315"/>
                <a:chExt cx="248514" cy="603900"/>
              </a:xfrm>
            </p:grpSpPr>
            <p:sp>
              <p:nvSpPr>
                <p:cNvPr id="5039" name="Google Shape;5039;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81"/>
              <p:cNvGrpSpPr/>
              <p:nvPr/>
            </p:nvGrpSpPr>
            <p:grpSpPr>
              <a:xfrm>
                <a:off x="6238903" y="1193063"/>
                <a:ext cx="284947" cy="333087"/>
                <a:chOff x="6238903" y="1193063"/>
                <a:chExt cx="284947" cy="333087"/>
              </a:xfrm>
            </p:grpSpPr>
            <p:sp>
              <p:nvSpPr>
                <p:cNvPr id="5042" name="Google Shape;5042;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43" name="Google Shape;5043;p8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044" name="Google Shape;5044;p81"/>
            <p:cNvGrpSpPr/>
            <p:nvPr/>
          </p:nvGrpSpPr>
          <p:grpSpPr>
            <a:xfrm>
              <a:off x="5900602" y="1193063"/>
              <a:ext cx="444345" cy="1021707"/>
              <a:chOff x="5900602" y="1193063"/>
              <a:chExt cx="444345" cy="1021707"/>
            </a:xfrm>
          </p:grpSpPr>
          <p:grpSp>
            <p:nvGrpSpPr>
              <p:cNvPr id="5045" name="Google Shape;5045;p81"/>
              <p:cNvGrpSpPr/>
              <p:nvPr/>
            </p:nvGrpSpPr>
            <p:grpSpPr>
              <a:xfrm>
                <a:off x="6046501" y="1367785"/>
                <a:ext cx="298446" cy="846986"/>
                <a:chOff x="6046501" y="1367785"/>
                <a:chExt cx="298446" cy="846986"/>
              </a:xfrm>
            </p:grpSpPr>
            <p:sp>
              <p:nvSpPr>
                <p:cNvPr id="5046" name="Google Shape;5046;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81"/>
              <p:cNvGrpSpPr/>
              <p:nvPr/>
            </p:nvGrpSpPr>
            <p:grpSpPr>
              <a:xfrm>
                <a:off x="5900602" y="1193063"/>
                <a:ext cx="284947" cy="182312"/>
                <a:chOff x="5900602" y="1193063"/>
                <a:chExt cx="284947" cy="182312"/>
              </a:xfrm>
            </p:grpSpPr>
            <p:sp>
              <p:nvSpPr>
                <p:cNvPr id="5049" name="Google Shape;5049;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50" name="Google Shape;5050;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051" name="Google Shape;5051;p81"/>
            <p:cNvGrpSpPr/>
            <p:nvPr/>
          </p:nvGrpSpPr>
          <p:grpSpPr>
            <a:xfrm>
              <a:off x="6738300" y="1193063"/>
              <a:ext cx="462153" cy="707634"/>
              <a:chOff x="6738300" y="1193063"/>
              <a:chExt cx="462153" cy="707634"/>
            </a:xfrm>
          </p:grpSpPr>
          <p:grpSp>
            <p:nvGrpSpPr>
              <p:cNvPr id="5052" name="Google Shape;5052;p81"/>
              <p:cNvGrpSpPr/>
              <p:nvPr/>
            </p:nvGrpSpPr>
            <p:grpSpPr>
              <a:xfrm>
                <a:off x="6915505" y="1193063"/>
                <a:ext cx="284947" cy="597387"/>
                <a:chOff x="6915505" y="1193063"/>
                <a:chExt cx="284947" cy="597387"/>
              </a:xfrm>
            </p:grpSpPr>
            <p:sp>
              <p:nvSpPr>
                <p:cNvPr id="5053" name="Google Shape;5053;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54" name="Google Shape;5054;p8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055" name="Google Shape;5055;p81"/>
              <p:cNvGrpSpPr/>
              <p:nvPr/>
            </p:nvGrpSpPr>
            <p:grpSpPr>
              <a:xfrm>
                <a:off x="6738300" y="1684725"/>
                <a:ext cx="230066" cy="215971"/>
                <a:chOff x="6738300" y="1684725"/>
                <a:chExt cx="230066" cy="215971"/>
              </a:xfrm>
            </p:grpSpPr>
            <p:sp>
              <p:nvSpPr>
                <p:cNvPr id="5056" name="Google Shape;5056;p8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61"/>
        <p:cNvGrpSpPr/>
        <p:nvPr/>
      </p:nvGrpSpPr>
      <p:grpSpPr>
        <a:xfrm>
          <a:off x="0" y="0"/>
          <a:ext cx="0" cy="0"/>
          <a:chOff x="0" y="0"/>
          <a:chExt cx="0" cy="0"/>
        </a:xfrm>
      </p:grpSpPr>
      <p:grpSp>
        <p:nvGrpSpPr>
          <p:cNvPr id="5062" name="Google Shape;5062;p82"/>
          <p:cNvGrpSpPr/>
          <p:nvPr/>
        </p:nvGrpSpPr>
        <p:grpSpPr>
          <a:xfrm>
            <a:off x="829359" y="2307635"/>
            <a:ext cx="339235" cy="298186"/>
            <a:chOff x="898875" y="244725"/>
            <a:chExt cx="481800" cy="423500"/>
          </a:xfrm>
        </p:grpSpPr>
        <p:sp>
          <p:nvSpPr>
            <p:cNvPr id="5063" name="Google Shape;5063;p8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8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8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8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8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8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9" name="Google Shape;5069;p82"/>
          <p:cNvGrpSpPr/>
          <p:nvPr/>
        </p:nvGrpSpPr>
        <p:grpSpPr>
          <a:xfrm>
            <a:off x="1267741" y="2287103"/>
            <a:ext cx="298169" cy="339253"/>
            <a:chOff x="1529350" y="258825"/>
            <a:chExt cx="423475" cy="481825"/>
          </a:xfrm>
        </p:grpSpPr>
        <p:sp>
          <p:nvSpPr>
            <p:cNvPr id="5070" name="Google Shape;5070;p8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8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2" name="Google Shape;5072;p82"/>
          <p:cNvGrpSpPr/>
          <p:nvPr/>
        </p:nvGrpSpPr>
        <p:grpSpPr>
          <a:xfrm>
            <a:off x="1660716" y="2367273"/>
            <a:ext cx="340890" cy="178912"/>
            <a:chOff x="2084325" y="363300"/>
            <a:chExt cx="484150" cy="254100"/>
          </a:xfrm>
        </p:grpSpPr>
        <p:sp>
          <p:nvSpPr>
            <p:cNvPr id="5073" name="Google Shape;5073;p8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4" name="Google Shape;5074;p8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5" name="Google Shape;5075;p82"/>
          <p:cNvGrpSpPr/>
          <p:nvPr/>
        </p:nvGrpSpPr>
        <p:grpSpPr>
          <a:xfrm>
            <a:off x="2110011" y="2287102"/>
            <a:ext cx="298169" cy="339253"/>
            <a:chOff x="2707500" y="249400"/>
            <a:chExt cx="423475" cy="481825"/>
          </a:xfrm>
        </p:grpSpPr>
        <p:sp>
          <p:nvSpPr>
            <p:cNvPr id="5076" name="Google Shape;5076;p8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8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8" name="Google Shape;5078;p82"/>
          <p:cNvGrpSpPr/>
          <p:nvPr/>
        </p:nvGrpSpPr>
        <p:grpSpPr>
          <a:xfrm>
            <a:off x="2523626" y="2287428"/>
            <a:ext cx="305386" cy="338602"/>
            <a:chOff x="3300325" y="249875"/>
            <a:chExt cx="433725" cy="480900"/>
          </a:xfrm>
        </p:grpSpPr>
        <p:sp>
          <p:nvSpPr>
            <p:cNvPr id="5079" name="Google Shape;5079;p8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8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8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2" name="Google Shape;5082;p8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3" name="Google Shape;5083;p8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8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5" name="Google Shape;5085;p82"/>
          <p:cNvGrpSpPr/>
          <p:nvPr/>
        </p:nvGrpSpPr>
        <p:grpSpPr>
          <a:xfrm>
            <a:off x="2912712" y="2287349"/>
            <a:ext cx="352349" cy="338760"/>
            <a:chOff x="3854700" y="249750"/>
            <a:chExt cx="500425" cy="481125"/>
          </a:xfrm>
        </p:grpSpPr>
        <p:sp>
          <p:nvSpPr>
            <p:cNvPr id="5086" name="Google Shape;5086;p8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8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8" name="Google Shape;5088;p8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9" name="Google Shape;5089;p8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8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1" name="Google Shape;5091;p8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2" name="Google Shape;5092;p8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3" name="Google Shape;5093;p8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4" name="Google Shape;5094;p82"/>
          <p:cNvGrpSpPr/>
          <p:nvPr/>
        </p:nvGrpSpPr>
        <p:grpSpPr>
          <a:xfrm>
            <a:off x="3330701" y="2287349"/>
            <a:ext cx="352349" cy="338760"/>
            <a:chOff x="4447550" y="249750"/>
            <a:chExt cx="500425" cy="481125"/>
          </a:xfrm>
        </p:grpSpPr>
        <p:sp>
          <p:nvSpPr>
            <p:cNvPr id="5095" name="Google Shape;5095;p8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6" name="Google Shape;5096;p8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7" name="Google Shape;5097;p82"/>
          <p:cNvGrpSpPr/>
          <p:nvPr/>
        </p:nvGrpSpPr>
        <p:grpSpPr>
          <a:xfrm>
            <a:off x="3759902" y="2287102"/>
            <a:ext cx="339253" cy="339253"/>
            <a:chOff x="5049725" y="249400"/>
            <a:chExt cx="481825" cy="481825"/>
          </a:xfrm>
        </p:grpSpPr>
        <p:sp>
          <p:nvSpPr>
            <p:cNvPr id="5098" name="Google Shape;5098;p8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9" name="Google Shape;5099;p8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0" name="Google Shape;5100;p82"/>
          <p:cNvGrpSpPr/>
          <p:nvPr/>
        </p:nvGrpSpPr>
        <p:grpSpPr>
          <a:xfrm>
            <a:off x="4173843" y="2287102"/>
            <a:ext cx="339253" cy="339253"/>
            <a:chOff x="5660400" y="238125"/>
            <a:chExt cx="481825" cy="481825"/>
          </a:xfrm>
        </p:grpSpPr>
        <p:sp>
          <p:nvSpPr>
            <p:cNvPr id="5101" name="Google Shape;5101;p8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8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82"/>
          <p:cNvGrpSpPr/>
          <p:nvPr/>
        </p:nvGrpSpPr>
        <p:grpSpPr>
          <a:xfrm>
            <a:off x="4590529" y="2287102"/>
            <a:ext cx="339253" cy="339253"/>
            <a:chOff x="6235400" y="249400"/>
            <a:chExt cx="481825" cy="481825"/>
          </a:xfrm>
        </p:grpSpPr>
        <p:sp>
          <p:nvSpPr>
            <p:cNvPr id="5104" name="Google Shape;5104;p8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8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6" name="Google Shape;5106;p8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7" name="Google Shape;5107;p8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8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82"/>
          <p:cNvGrpSpPr/>
          <p:nvPr/>
        </p:nvGrpSpPr>
        <p:grpSpPr>
          <a:xfrm>
            <a:off x="828875" y="2731810"/>
            <a:ext cx="340204" cy="298116"/>
            <a:chOff x="899850" y="871450"/>
            <a:chExt cx="483175" cy="423400"/>
          </a:xfrm>
        </p:grpSpPr>
        <p:sp>
          <p:nvSpPr>
            <p:cNvPr id="5110" name="Google Shape;5110;p8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8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8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3" name="Google Shape;5113;p8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14" name="Google Shape;5114;p8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15" name="Google Shape;5115;p82"/>
          <p:cNvGrpSpPr/>
          <p:nvPr/>
        </p:nvGrpSpPr>
        <p:grpSpPr>
          <a:xfrm>
            <a:off x="1660875" y="2711232"/>
            <a:ext cx="340573" cy="339271"/>
            <a:chOff x="2085450" y="842250"/>
            <a:chExt cx="483700" cy="481850"/>
          </a:xfrm>
        </p:grpSpPr>
        <p:sp>
          <p:nvSpPr>
            <p:cNvPr id="5116" name="Google Shape;5116;p8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7" name="Google Shape;5117;p8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8" name="Google Shape;5118;p8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9" name="Google Shape;5119;p82"/>
          <p:cNvGrpSpPr/>
          <p:nvPr/>
        </p:nvGrpSpPr>
        <p:grpSpPr>
          <a:xfrm>
            <a:off x="2089443" y="2711241"/>
            <a:ext cx="339306" cy="339253"/>
            <a:chOff x="2685825" y="840375"/>
            <a:chExt cx="481900" cy="481825"/>
          </a:xfrm>
        </p:grpSpPr>
        <p:sp>
          <p:nvSpPr>
            <p:cNvPr id="5120" name="Google Shape;5120;p8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8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2" name="Google Shape;5122;p82"/>
          <p:cNvGrpSpPr/>
          <p:nvPr/>
        </p:nvGrpSpPr>
        <p:grpSpPr>
          <a:xfrm>
            <a:off x="2501104" y="2710924"/>
            <a:ext cx="350431" cy="339887"/>
            <a:chOff x="3270675" y="841800"/>
            <a:chExt cx="497700" cy="482725"/>
          </a:xfrm>
        </p:grpSpPr>
        <p:sp>
          <p:nvSpPr>
            <p:cNvPr id="5123" name="Google Shape;5123;p8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4" name="Google Shape;5124;p8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5" name="Google Shape;5125;p8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6" name="Google Shape;5126;p8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27" name="Google Shape;5127;p82"/>
          <p:cNvGrpSpPr/>
          <p:nvPr/>
        </p:nvGrpSpPr>
        <p:grpSpPr>
          <a:xfrm>
            <a:off x="3337249" y="2731783"/>
            <a:ext cx="339253" cy="298169"/>
            <a:chOff x="4467200" y="877100"/>
            <a:chExt cx="481825" cy="423475"/>
          </a:xfrm>
        </p:grpSpPr>
        <p:sp>
          <p:nvSpPr>
            <p:cNvPr id="5128" name="Google Shape;5128;p8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9" name="Google Shape;5129;p8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0" name="Google Shape;5130;p8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1" name="Google Shape;5131;p8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32" name="Google Shape;5132;p82"/>
          <p:cNvGrpSpPr/>
          <p:nvPr/>
        </p:nvGrpSpPr>
        <p:grpSpPr>
          <a:xfrm>
            <a:off x="3752140" y="2711232"/>
            <a:ext cx="354778" cy="339271"/>
            <a:chOff x="5045500" y="842250"/>
            <a:chExt cx="503875" cy="481850"/>
          </a:xfrm>
        </p:grpSpPr>
        <p:sp>
          <p:nvSpPr>
            <p:cNvPr id="5133" name="Google Shape;5133;p8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4" name="Google Shape;5134;p8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35" name="Google Shape;5135;p82"/>
          <p:cNvGrpSpPr/>
          <p:nvPr/>
        </p:nvGrpSpPr>
        <p:grpSpPr>
          <a:xfrm>
            <a:off x="4174987" y="2737451"/>
            <a:ext cx="336965" cy="286833"/>
            <a:chOff x="5645200" y="879425"/>
            <a:chExt cx="478575" cy="407375"/>
          </a:xfrm>
        </p:grpSpPr>
        <p:sp>
          <p:nvSpPr>
            <p:cNvPr id="5136" name="Google Shape;5136;p8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7" name="Google Shape;5137;p8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8" name="Google Shape;5138;p8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9" name="Google Shape;5139;p8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0" name="Google Shape;5140;p8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1" name="Google Shape;5141;p8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2" name="Google Shape;5142;p82"/>
          <p:cNvGrpSpPr/>
          <p:nvPr/>
        </p:nvGrpSpPr>
        <p:grpSpPr>
          <a:xfrm>
            <a:off x="4611062" y="2711241"/>
            <a:ext cx="298186" cy="339253"/>
            <a:chOff x="6264525" y="842250"/>
            <a:chExt cx="423500" cy="481825"/>
          </a:xfrm>
        </p:grpSpPr>
        <p:sp>
          <p:nvSpPr>
            <p:cNvPr id="5143" name="Google Shape;5143;p8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4" name="Google Shape;5144;p8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5" name="Google Shape;5145;p8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6" name="Google Shape;5146;p8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7" name="Google Shape;5147;p8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8" name="Google Shape;5148;p8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9" name="Google Shape;5149;p8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0" name="Google Shape;5150;p82"/>
          <p:cNvGrpSpPr/>
          <p:nvPr/>
        </p:nvGrpSpPr>
        <p:grpSpPr>
          <a:xfrm>
            <a:off x="829350" y="3125895"/>
            <a:ext cx="339253" cy="339253"/>
            <a:chOff x="900750" y="1436075"/>
            <a:chExt cx="481825" cy="481825"/>
          </a:xfrm>
        </p:grpSpPr>
        <p:sp>
          <p:nvSpPr>
            <p:cNvPr id="5151" name="Google Shape;5151;p8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2" name="Google Shape;5152;p8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3" name="Google Shape;5153;p8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4" name="Google Shape;5154;p8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5" name="Google Shape;5155;p82"/>
          <p:cNvGrpSpPr/>
          <p:nvPr/>
        </p:nvGrpSpPr>
        <p:grpSpPr>
          <a:xfrm>
            <a:off x="1247198" y="3186183"/>
            <a:ext cx="339253" cy="218676"/>
            <a:chOff x="1492675" y="1520750"/>
            <a:chExt cx="481825" cy="310575"/>
          </a:xfrm>
        </p:grpSpPr>
        <p:sp>
          <p:nvSpPr>
            <p:cNvPr id="5156" name="Google Shape;5156;p8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7" name="Google Shape;5157;p8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8" name="Google Shape;5158;p82"/>
          <p:cNvGrpSpPr/>
          <p:nvPr/>
        </p:nvGrpSpPr>
        <p:grpSpPr>
          <a:xfrm>
            <a:off x="1654995" y="3125877"/>
            <a:ext cx="352332" cy="339288"/>
            <a:chOff x="2071000" y="1435025"/>
            <a:chExt cx="500400" cy="481875"/>
          </a:xfrm>
        </p:grpSpPr>
        <p:sp>
          <p:nvSpPr>
            <p:cNvPr id="5159" name="Google Shape;5159;p8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0" name="Google Shape;5160;p8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1" name="Google Shape;5161;p8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62" name="Google Shape;5162;p82"/>
          <p:cNvGrpSpPr/>
          <p:nvPr/>
        </p:nvGrpSpPr>
        <p:grpSpPr>
          <a:xfrm>
            <a:off x="2083159" y="3146709"/>
            <a:ext cx="351874" cy="297623"/>
            <a:chOff x="2678350" y="1464650"/>
            <a:chExt cx="499750" cy="422700"/>
          </a:xfrm>
        </p:grpSpPr>
        <p:sp>
          <p:nvSpPr>
            <p:cNvPr id="5163" name="Google Shape;5163;p8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4" name="Google Shape;5164;p8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5" name="Google Shape;5165;p8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66" name="Google Shape;5166;p82"/>
          <p:cNvGrpSpPr/>
          <p:nvPr/>
        </p:nvGrpSpPr>
        <p:grpSpPr>
          <a:xfrm>
            <a:off x="2506692" y="3125895"/>
            <a:ext cx="339253" cy="339253"/>
            <a:chOff x="3271200" y="1435075"/>
            <a:chExt cx="481825" cy="481825"/>
          </a:xfrm>
        </p:grpSpPr>
        <p:sp>
          <p:nvSpPr>
            <p:cNvPr id="5167" name="Google Shape;5167;p8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8" name="Google Shape;5168;p8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69" name="Google Shape;5169;p82"/>
          <p:cNvGrpSpPr/>
          <p:nvPr/>
        </p:nvGrpSpPr>
        <p:grpSpPr>
          <a:xfrm>
            <a:off x="2917165" y="3125877"/>
            <a:ext cx="343442" cy="339288"/>
            <a:chOff x="3858100" y="1435075"/>
            <a:chExt cx="487775" cy="481875"/>
          </a:xfrm>
        </p:grpSpPr>
        <p:sp>
          <p:nvSpPr>
            <p:cNvPr id="5170" name="Google Shape;5170;p8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1" name="Google Shape;5171;p8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2" name="Google Shape;5172;p8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3" name="Google Shape;5173;p8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4" name="Google Shape;5174;p8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5" name="Google Shape;5175;p82"/>
          <p:cNvGrpSpPr/>
          <p:nvPr/>
        </p:nvGrpSpPr>
        <p:grpSpPr>
          <a:xfrm>
            <a:off x="3337249" y="3125895"/>
            <a:ext cx="339253" cy="339253"/>
            <a:chOff x="4456875" y="1435075"/>
            <a:chExt cx="481825" cy="481825"/>
          </a:xfrm>
        </p:grpSpPr>
        <p:sp>
          <p:nvSpPr>
            <p:cNvPr id="5176" name="Google Shape;5176;p8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7" name="Google Shape;5177;p8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8" name="Google Shape;5178;p8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9" name="Google Shape;5179;p8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0" name="Google Shape;5180;p8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1" name="Google Shape;5181;p8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2" name="Google Shape;5182;p8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3" name="Google Shape;5183;p8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4" name="Google Shape;5184;p8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5" name="Google Shape;5185;p8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6" name="Google Shape;5186;p8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7" name="Google Shape;5187;p8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8" name="Google Shape;5188;p8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9" name="Google Shape;5189;p8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0" name="Google Shape;5190;p8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1" name="Google Shape;5191;p8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2" name="Google Shape;5192;p8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3" name="Google Shape;5193;p8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4" name="Google Shape;5194;p8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95" name="Google Shape;5195;p82"/>
          <p:cNvGrpSpPr/>
          <p:nvPr/>
        </p:nvGrpSpPr>
        <p:grpSpPr>
          <a:xfrm>
            <a:off x="3758239" y="3125886"/>
            <a:ext cx="342580" cy="339271"/>
            <a:chOff x="5049725" y="1435050"/>
            <a:chExt cx="486550" cy="481850"/>
          </a:xfrm>
        </p:grpSpPr>
        <p:sp>
          <p:nvSpPr>
            <p:cNvPr id="5196" name="Google Shape;5196;p8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7" name="Google Shape;5197;p8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8" name="Google Shape;5198;p8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9" name="Google Shape;5199;p8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00" name="Google Shape;5200;p82"/>
          <p:cNvGrpSpPr/>
          <p:nvPr/>
        </p:nvGrpSpPr>
        <p:grpSpPr>
          <a:xfrm>
            <a:off x="4173790" y="3125895"/>
            <a:ext cx="339359" cy="339253"/>
            <a:chOff x="5642475" y="1435075"/>
            <a:chExt cx="481975" cy="481825"/>
          </a:xfrm>
        </p:grpSpPr>
        <p:sp>
          <p:nvSpPr>
            <p:cNvPr id="5201" name="Google Shape;5201;p8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2" name="Google Shape;5202;p8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3" name="Google Shape;5203;p8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04" name="Google Shape;5204;p82"/>
          <p:cNvGrpSpPr/>
          <p:nvPr/>
        </p:nvGrpSpPr>
        <p:grpSpPr>
          <a:xfrm>
            <a:off x="4588276" y="3125886"/>
            <a:ext cx="343759" cy="339271"/>
            <a:chOff x="6232000" y="1435050"/>
            <a:chExt cx="488225" cy="481850"/>
          </a:xfrm>
        </p:grpSpPr>
        <p:sp>
          <p:nvSpPr>
            <p:cNvPr id="5205" name="Google Shape;5205;p8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6" name="Google Shape;5206;p8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7" name="Google Shape;5207;p8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8" name="Google Shape;5208;p8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9" name="Google Shape;5209;p8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0" name="Google Shape;5210;p82"/>
          <p:cNvGrpSpPr/>
          <p:nvPr/>
        </p:nvGrpSpPr>
        <p:grpSpPr>
          <a:xfrm>
            <a:off x="849012" y="3539545"/>
            <a:ext cx="299929" cy="337792"/>
            <a:chOff x="924450" y="2028975"/>
            <a:chExt cx="425975" cy="479750"/>
          </a:xfrm>
        </p:grpSpPr>
        <p:sp>
          <p:nvSpPr>
            <p:cNvPr id="5211" name="Google Shape;5211;p8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2" name="Google Shape;5212;p8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3" name="Google Shape;5213;p8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4" name="Google Shape;5214;p82"/>
          <p:cNvGrpSpPr/>
          <p:nvPr/>
        </p:nvGrpSpPr>
        <p:grpSpPr>
          <a:xfrm>
            <a:off x="1661509" y="3559347"/>
            <a:ext cx="339306" cy="298186"/>
            <a:chOff x="2085450" y="2057100"/>
            <a:chExt cx="481900" cy="423500"/>
          </a:xfrm>
        </p:grpSpPr>
        <p:sp>
          <p:nvSpPr>
            <p:cNvPr id="5215" name="Google Shape;5215;p8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6" name="Google Shape;5216;p8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7" name="Google Shape;5217;p8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8" name="Google Shape;5218;p82"/>
          <p:cNvGrpSpPr/>
          <p:nvPr/>
        </p:nvGrpSpPr>
        <p:grpSpPr>
          <a:xfrm>
            <a:off x="2089442" y="3582592"/>
            <a:ext cx="339306" cy="251698"/>
            <a:chOff x="2678275" y="2090100"/>
            <a:chExt cx="481900" cy="357475"/>
          </a:xfrm>
        </p:grpSpPr>
        <p:sp>
          <p:nvSpPr>
            <p:cNvPr id="5219" name="Google Shape;5219;p8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0" name="Google Shape;5220;p8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1" name="Google Shape;5221;p8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2" name="Google Shape;5222;p8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3" name="Google Shape;5223;p8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24" name="Google Shape;5224;p82"/>
          <p:cNvGrpSpPr/>
          <p:nvPr/>
        </p:nvGrpSpPr>
        <p:grpSpPr>
          <a:xfrm>
            <a:off x="2566646" y="3594790"/>
            <a:ext cx="219345" cy="227301"/>
            <a:chOff x="3357325" y="2093500"/>
            <a:chExt cx="311525" cy="322825"/>
          </a:xfrm>
        </p:grpSpPr>
        <p:sp>
          <p:nvSpPr>
            <p:cNvPr id="5225" name="Google Shape;5225;p8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6" name="Google Shape;5226;p8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7" name="Google Shape;5227;p8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28" name="Google Shape;5228;p8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29" name="Google Shape;5229;p82"/>
          <p:cNvGrpSpPr/>
          <p:nvPr/>
        </p:nvGrpSpPr>
        <p:grpSpPr>
          <a:xfrm>
            <a:off x="3360836" y="3538814"/>
            <a:ext cx="292078" cy="339253"/>
            <a:chOff x="4492800" y="2027925"/>
            <a:chExt cx="414825" cy="481825"/>
          </a:xfrm>
        </p:grpSpPr>
        <p:sp>
          <p:nvSpPr>
            <p:cNvPr id="5230" name="Google Shape;5230;p8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1" name="Google Shape;5231;p8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32" name="Google Shape;5232;p82"/>
          <p:cNvGrpSpPr/>
          <p:nvPr/>
        </p:nvGrpSpPr>
        <p:grpSpPr>
          <a:xfrm>
            <a:off x="3759928" y="3538805"/>
            <a:ext cx="339200" cy="339271"/>
            <a:chOff x="5049725" y="2027900"/>
            <a:chExt cx="481750" cy="481850"/>
          </a:xfrm>
        </p:grpSpPr>
        <p:sp>
          <p:nvSpPr>
            <p:cNvPr id="5233" name="Google Shape;5233;p8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4" name="Google Shape;5234;p8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5" name="Google Shape;5235;p8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6" name="Google Shape;5236;p8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7" name="Google Shape;5237;p8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8" name="Google Shape;5238;p8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9" name="Google Shape;5239;p8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0" name="Google Shape;5240;p8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41" name="Google Shape;5241;p82"/>
          <p:cNvGrpSpPr/>
          <p:nvPr/>
        </p:nvGrpSpPr>
        <p:grpSpPr>
          <a:xfrm>
            <a:off x="4233524" y="3538893"/>
            <a:ext cx="219890" cy="339095"/>
            <a:chOff x="5726350" y="2028150"/>
            <a:chExt cx="312300" cy="481600"/>
          </a:xfrm>
        </p:grpSpPr>
        <p:sp>
          <p:nvSpPr>
            <p:cNvPr id="5242" name="Google Shape;5242;p8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3" name="Google Shape;5243;p8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4" name="Google Shape;5244;p8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45" name="Google Shape;5245;p82"/>
          <p:cNvGrpSpPr/>
          <p:nvPr/>
        </p:nvGrpSpPr>
        <p:grpSpPr>
          <a:xfrm>
            <a:off x="4593715" y="3542000"/>
            <a:ext cx="332881" cy="332881"/>
            <a:chOff x="6239925" y="2032450"/>
            <a:chExt cx="472775" cy="472775"/>
          </a:xfrm>
        </p:grpSpPr>
        <p:sp>
          <p:nvSpPr>
            <p:cNvPr id="5246" name="Google Shape;5246;p8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7" name="Google Shape;5247;p8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48" name="Google Shape;5248;p82"/>
          <p:cNvGrpSpPr/>
          <p:nvPr/>
        </p:nvGrpSpPr>
        <p:grpSpPr>
          <a:xfrm>
            <a:off x="5042807" y="2364092"/>
            <a:ext cx="334641" cy="185425"/>
            <a:chOff x="903075" y="2730000"/>
            <a:chExt cx="475275" cy="263350"/>
          </a:xfrm>
        </p:grpSpPr>
        <p:sp>
          <p:nvSpPr>
            <p:cNvPr id="5249" name="Google Shape;5249;p8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0" name="Google Shape;5250;p8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1" name="Google Shape;5251;p8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2" name="Google Shape;5252;p82"/>
          <p:cNvGrpSpPr/>
          <p:nvPr/>
        </p:nvGrpSpPr>
        <p:grpSpPr>
          <a:xfrm>
            <a:off x="1247198" y="3538814"/>
            <a:ext cx="339253" cy="339253"/>
            <a:chOff x="1492675" y="2027925"/>
            <a:chExt cx="481825" cy="481825"/>
          </a:xfrm>
        </p:grpSpPr>
        <p:sp>
          <p:nvSpPr>
            <p:cNvPr id="5253" name="Google Shape;5253;p8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4" name="Google Shape;5254;p8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5" name="Google Shape;5255;p8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6" name="Google Shape;5256;p8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7" name="Google Shape;5257;p8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8" name="Google Shape;5258;p82"/>
          <p:cNvGrpSpPr/>
          <p:nvPr/>
        </p:nvGrpSpPr>
        <p:grpSpPr>
          <a:xfrm>
            <a:off x="5473575" y="2287178"/>
            <a:ext cx="339253" cy="339253"/>
            <a:chOff x="1492675" y="2620775"/>
            <a:chExt cx="481825" cy="481825"/>
          </a:xfrm>
        </p:grpSpPr>
        <p:sp>
          <p:nvSpPr>
            <p:cNvPr id="5259" name="Google Shape;5259;p8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0" name="Google Shape;5260;p8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61" name="Google Shape;5261;p8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62" name="Google Shape;5262;p82"/>
          <p:cNvGrpSpPr/>
          <p:nvPr/>
        </p:nvGrpSpPr>
        <p:grpSpPr>
          <a:xfrm>
            <a:off x="6297328" y="2303161"/>
            <a:ext cx="333585" cy="307287"/>
            <a:chOff x="2682350" y="2643425"/>
            <a:chExt cx="473775" cy="436425"/>
          </a:xfrm>
        </p:grpSpPr>
        <p:sp>
          <p:nvSpPr>
            <p:cNvPr id="5263" name="Google Shape;5263;p8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4" name="Google Shape;5264;p8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5" name="Google Shape;5265;p8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6" name="Google Shape;5266;p8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7" name="Google Shape;5267;p8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8" name="Google Shape;5268;p8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9" name="Google Shape;5269;p8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0" name="Google Shape;5270;p82"/>
          <p:cNvGrpSpPr/>
          <p:nvPr/>
        </p:nvGrpSpPr>
        <p:grpSpPr>
          <a:xfrm>
            <a:off x="6762818" y="2287178"/>
            <a:ext cx="238531" cy="339253"/>
            <a:chOff x="3342725" y="2620775"/>
            <a:chExt cx="338775" cy="481825"/>
          </a:xfrm>
        </p:grpSpPr>
        <p:sp>
          <p:nvSpPr>
            <p:cNvPr id="5271" name="Google Shape;5271;p8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2" name="Google Shape;5272;p8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3" name="Google Shape;5273;p8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4" name="Google Shape;5274;p82"/>
          <p:cNvGrpSpPr/>
          <p:nvPr/>
        </p:nvGrpSpPr>
        <p:grpSpPr>
          <a:xfrm>
            <a:off x="7156568" y="2287178"/>
            <a:ext cx="278296" cy="339253"/>
            <a:chOff x="3907325" y="2620775"/>
            <a:chExt cx="395250" cy="481825"/>
          </a:xfrm>
        </p:grpSpPr>
        <p:sp>
          <p:nvSpPr>
            <p:cNvPr id="5275" name="Google Shape;5275;p8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6" name="Google Shape;5276;p8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7" name="Google Shape;5277;p8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8" name="Google Shape;5278;p8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9" name="Google Shape;5279;p82"/>
          <p:cNvGrpSpPr/>
          <p:nvPr/>
        </p:nvGrpSpPr>
        <p:grpSpPr>
          <a:xfrm>
            <a:off x="7549755" y="2297783"/>
            <a:ext cx="339253" cy="318042"/>
            <a:chOff x="4456875" y="2635825"/>
            <a:chExt cx="481825" cy="451700"/>
          </a:xfrm>
        </p:grpSpPr>
        <p:sp>
          <p:nvSpPr>
            <p:cNvPr id="5280" name="Google Shape;5280;p8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1" name="Google Shape;5281;p8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2" name="Google Shape;5282;p8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3" name="Google Shape;5283;p8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4" name="Google Shape;5284;p8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5" name="Google Shape;5285;p8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6" name="Google Shape;5286;p82"/>
          <p:cNvGrpSpPr/>
          <p:nvPr/>
        </p:nvGrpSpPr>
        <p:grpSpPr>
          <a:xfrm>
            <a:off x="7974679" y="2297783"/>
            <a:ext cx="339253" cy="318042"/>
            <a:chOff x="5049725" y="2635825"/>
            <a:chExt cx="481825" cy="451700"/>
          </a:xfrm>
        </p:grpSpPr>
        <p:sp>
          <p:nvSpPr>
            <p:cNvPr id="5287" name="Google Shape;5287;p8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8" name="Google Shape;5288;p8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9" name="Google Shape;5289;p8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0" name="Google Shape;5290;p82"/>
          <p:cNvGrpSpPr/>
          <p:nvPr/>
        </p:nvGrpSpPr>
        <p:grpSpPr>
          <a:xfrm>
            <a:off x="2408929" y="3952243"/>
            <a:ext cx="338566" cy="338373"/>
            <a:chOff x="5643000" y="2621375"/>
            <a:chExt cx="480850" cy="480575"/>
          </a:xfrm>
        </p:grpSpPr>
        <p:sp>
          <p:nvSpPr>
            <p:cNvPr id="5291" name="Google Shape;5291;p8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2" name="Google Shape;5292;p8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3" name="Google Shape;5293;p8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4" name="Google Shape;5294;p8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5" name="Google Shape;5295;p8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6" name="Google Shape;5296;p8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7" name="Google Shape;5297;p8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8" name="Google Shape;5298;p82"/>
          <p:cNvGrpSpPr/>
          <p:nvPr/>
        </p:nvGrpSpPr>
        <p:grpSpPr>
          <a:xfrm>
            <a:off x="4178623" y="3951803"/>
            <a:ext cx="339359" cy="339253"/>
            <a:chOff x="6235250" y="2620775"/>
            <a:chExt cx="481975" cy="481825"/>
          </a:xfrm>
        </p:grpSpPr>
        <p:sp>
          <p:nvSpPr>
            <p:cNvPr id="5299" name="Google Shape;5299;p8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0" name="Google Shape;5300;p8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1" name="Google Shape;5301;p8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2" name="Google Shape;5302;p8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3" name="Google Shape;5303;p8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04" name="Google Shape;5304;p8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05" name="Google Shape;5305;p82"/>
          <p:cNvGrpSpPr/>
          <p:nvPr/>
        </p:nvGrpSpPr>
        <p:grpSpPr>
          <a:xfrm>
            <a:off x="5472652" y="2711317"/>
            <a:ext cx="341101" cy="339253"/>
            <a:chOff x="1535000" y="3223325"/>
            <a:chExt cx="484450" cy="481825"/>
          </a:xfrm>
        </p:grpSpPr>
        <p:sp>
          <p:nvSpPr>
            <p:cNvPr id="5306" name="Google Shape;5306;p8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7" name="Google Shape;5307;p8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8" name="Google Shape;5308;p8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9" name="Google Shape;5309;p82"/>
          <p:cNvGrpSpPr/>
          <p:nvPr/>
        </p:nvGrpSpPr>
        <p:grpSpPr>
          <a:xfrm>
            <a:off x="5880219" y="2746618"/>
            <a:ext cx="339253" cy="268649"/>
            <a:chOff x="2085525" y="3263750"/>
            <a:chExt cx="481825" cy="381550"/>
          </a:xfrm>
        </p:grpSpPr>
        <p:sp>
          <p:nvSpPr>
            <p:cNvPr id="5310" name="Google Shape;5310;p8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1" name="Google Shape;5311;p8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12" name="Google Shape;5312;p8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13" name="Google Shape;5313;p82"/>
          <p:cNvGrpSpPr/>
          <p:nvPr/>
        </p:nvGrpSpPr>
        <p:grpSpPr>
          <a:xfrm>
            <a:off x="6711982" y="2711308"/>
            <a:ext cx="340204" cy="339271"/>
            <a:chOff x="3270450" y="3213625"/>
            <a:chExt cx="483175" cy="481850"/>
          </a:xfrm>
        </p:grpSpPr>
        <p:sp>
          <p:nvSpPr>
            <p:cNvPr id="5314" name="Google Shape;5314;p8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5" name="Google Shape;5315;p8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6" name="Google Shape;5316;p82"/>
          <p:cNvGrpSpPr/>
          <p:nvPr/>
        </p:nvGrpSpPr>
        <p:grpSpPr>
          <a:xfrm>
            <a:off x="7211250" y="2711317"/>
            <a:ext cx="168931" cy="339253"/>
            <a:chOff x="3984950" y="3213600"/>
            <a:chExt cx="239925" cy="481825"/>
          </a:xfrm>
        </p:grpSpPr>
        <p:sp>
          <p:nvSpPr>
            <p:cNvPr id="5317" name="Google Shape;5317;p8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8" name="Google Shape;5318;p8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19" name="Google Shape;5319;p8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0" name="Google Shape;5320;p8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21" name="Google Shape;5321;p82"/>
          <p:cNvGrpSpPr/>
          <p:nvPr/>
        </p:nvGrpSpPr>
        <p:grpSpPr>
          <a:xfrm>
            <a:off x="1946447" y="3981487"/>
            <a:ext cx="355218" cy="279880"/>
            <a:chOff x="5629975" y="3255775"/>
            <a:chExt cx="504500" cy="397500"/>
          </a:xfrm>
        </p:grpSpPr>
        <p:sp>
          <p:nvSpPr>
            <p:cNvPr id="5322" name="Google Shape;5322;p8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3" name="Google Shape;5323;p8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4" name="Google Shape;5324;p8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5" name="Google Shape;5325;p8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6" name="Google Shape;5326;p8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7" name="Google Shape;5327;p82"/>
          <p:cNvGrpSpPr/>
          <p:nvPr/>
        </p:nvGrpSpPr>
        <p:grpSpPr>
          <a:xfrm>
            <a:off x="3731103" y="3981593"/>
            <a:ext cx="340256" cy="279669"/>
            <a:chOff x="6234950" y="3255925"/>
            <a:chExt cx="483250" cy="397200"/>
          </a:xfrm>
        </p:grpSpPr>
        <p:sp>
          <p:nvSpPr>
            <p:cNvPr id="5328" name="Google Shape;5328;p8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9" name="Google Shape;5329;p8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0" name="Google Shape;5330;p8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1" name="Google Shape;5331;p8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2" name="Google Shape;5332;p8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3" name="Google Shape;5333;p8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4" name="Google Shape;5334;p82"/>
          <p:cNvGrpSpPr/>
          <p:nvPr/>
        </p:nvGrpSpPr>
        <p:grpSpPr>
          <a:xfrm>
            <a:off x="5051107" y="3125970"/>
            <a:ext cx="318042" cy="339253"/>
            <a:chOff x="914900" y="3806450"/>
            <a:chExt cx="451700" cy="481825"/>
          </a:xfrm>
        </p:grpSpPr>
        <p:sp>
          <p:nvSpPr>
            <p:cNvPr id="5335" name="Google Shape;5335;p8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6" name="Google Shape;5336;p8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7" name="Google Shape;5337;p8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8" name="Google Shape;5338;p8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9" name="Google Shape;5339;p8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0" name="Google Shape;5340;p82"/>
          <p:cNvGrpSpPr/>
          <p:nvPr/>
        </p:nvGrpSpPr>
        <p:grpSpPr>
          <a:xfrm>
            <a:off x="5470028" y="3125785"/>
            <a:ext cx="346347" cy="339623"/>
            <a:chOff x="1490050" y="3805975"/>
            <a:chExt cx="491900" cy="482350"/>
          </a:xfrm>
        </p:grpSpPr>
        <p:sp>
          <p:nvSpPr>
            <p:cNvPr id="5341" name="Google Shape;5341;p8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2" name="Google Shape;5342;p8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3" name="Google Shape;5343;p8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4" name="Google Shape;5344;p8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5" name="Google Shape;5345;p82"/>
          <p:cNvGrpSpPr/>
          <p:nvPr/>
        </p:nvGrpSpPr>
        <p:grpSpPr>
          <a:xfrm>
            <a:off x="5893896" y="3125970"/>
            <a:ext cx="311899" cy="339253"/>
            <a:chOff x="2104275" y="3806450"/>
            <a:chExt cx="442975" cy="481825"/>
          </a:xfrm>
        </p:grpSpPr>
        <p:sp>
          <p:nvSpPr>
            <p:cNvPr id="5346" name="Google Shape;5346;p8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7" name="Google Shape;5347;p8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8" name="Google Shape;5348;p82"/>
          <p:cNvGrpSpPr/>
          <p:nvPr/>
        </p:nvGrpSpPr>
        <p:grpSpPr>
          <a:xfrm>
            <a:off x="6317413" y="3125970"/>
            <a:ext cx="293416" cy="339253"/>
            <a:chOff x="2710875" y="3806450"/>
            <a:chExt cx="416725" cy="481825"/>
          </a:xfrm>
        </p:grpSpPr>
        <p:sp>
          <p:nvSpPr>
            <p:cNvPr id="5349" name="Google Shape;5349;p8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0" name="Google Shape;5350;p8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1" name="Google Shape;5351;p82"/>
          <p:cNvGrpSpPr/>
          <p:nvPr/>
        </p:nvGrpSpPr>
        <p:grpSpPr>
          <a:xfrm>
            <a:off x="6712457" y="3166412"/>
            <a:ext cx="339253" cy="258369"/>
            <a:chOff x="3271200" y="3863875"/>
            <a:chExt cx="481825" cy="366950"/>
          </a:xfrm>
        </p:grpSpPr>
        <p:sp>
          <p:nvSpPr>
            <p:cNvPr id="5352" name="Google Shape;5352;p8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3" name="Google Shape;5353;p8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4" name="Google Shape;5354;p82"/>
          <p:cNvGrpSpPr/>
          <p:nvPr/>
        </p:nvGrpSpPr>
        <p:grpSpPr>
          <a:xfrm>
            <a:off x="7147952" y="3126199"/>
            <a:ext cx="295528" cy="338795"/>
            <a:chOff x="3895050" y="3806775"/>
            <a:chExt cx="419725" cy="481175"/>
          </a:xfrm>
        </p:grpSpPr>
        <p:sp>
          <p:nvSpPr>
            <p:cNvPr id="5355" name="Google Shape;5355;p8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6" name="Google Shape;5356;p8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7" name="Google Shape;5357;p82"/>
          <p:cNvGrpSpPr/>
          <p:nvPr/>
        </p:nvGrpSpPr>
        <p:grpSpPr>
          <a:xfrm>
            <a:off x="7551234" y="3125979"/>
            <a:ext cx="336296" cy="339235"/>
            <a:chOff x="4464775" y="3806475"/>
            <a:chExt cx="477625" cy="481800"/>
          </a:xfrm>
        </p:grpSpPr>
        <p:sp>
          <p:nvSpPr>
            <p:cNvPr id="5358" name="Google Shape;5358;p8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9" name="Google Shape;5359;p8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0" name="Google Shape;5360;p8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1" name="Google Shape;5361;p8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2" name="Google Shape;5362;p8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3" name="Google Shape;5363;p8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4" name="Google Shape;5364;p82"/>
          <p:cNvGrpSpPr/>
          <p:nvPr/>
        </p:nvGrpSpPr>
        <p:grpSpPr>
          <a:xfrm>
            <a:off x="7974679" y="3125970"/>
            <a:ext cx="339253" cy="339253"/>
            <a:chOff x="5049725" y="3806450"/>
            <a:chExt cx="481825" cy="481825"/>
          </a:xfrm>
        </p:grpSpPr>
        <p:sp>
          <p:nvSpPr>
            <p:cNvPr id="5365" name="Google Shape;5365;p8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6" name="Google Shape;5366;p8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7" name="Google Shape;5367;p8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8" name="Google Shape;5368;p82"/>
          <p:cNvGrpSpPr/>
          <p:nvPr/>
        </p:nvGrpSpPr>
        <p:grpSpPr>
          <a:xfrm>
            <a:off x="1499932" y="3951798"/>
            <a:ext cx="339253" cy="339253"/>
            <a:chOff x="5651375" y="3806450"/>
            <a:chExt cx="481825" cy="481825"/>
          </a:xfrm>
        </p:grpSpPr>
        <p:sp>
          <p:nvSpPr>
            <p:cNvPr id="5369" name="Google Shape;5369;p8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0" name="Google Shape;5370;p8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1" name="Google Shape;5371;p8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2" name="Google Shape;5372;p8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3" name="Google Shape;5373;p82"/>
          <p:cNvGrpSpPr/>
          <p:nvPr/>
        </p:nvGrpSpPr>
        <p:grpSpPr>
          <a:xfrm>
            <a:off x="3325337" y="3953787"/>
            <a:ext cx="298503" cy="335275"/>
            <a:chOff x="6264300" y="3809300"/>
            <a:chExt cx="423950" cy="476175"/>
          </a:xfrm>
        </p:grpSpPr>
        <p:sp>
          <p:nvSpPr>
            <p:cNvPr id="5374" name="Google Shape;5374;p8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5" name="Google Shape;5375;p8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6" name="Google Shape;5376;p8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7" name="Google Shape;5377;p82"/>
          <p:cNvGrpSpPr/>
          <p:nvPr/>
        </p:nvGrpSpPr>
        <p:grpSpPr>
          <a:xfrm>
            <a:off x="5039841" y="3538881"/>
            <a:ext cx="340573" cy="339271"/>
            <a:chOff x="898875" y="4399275"/>
            <a:chExt cx="483700" cy="481850"/>
          </a:xfrm>
        </p:grpSpPr>
        <p:sp>
          <p:nvSpPr>
            <p:cNvPr id="5378" name="Google Shape;5378;p8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9" name="Google Shape;5379;p8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0" name="Google Shape;5380;p8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1" name="Google Shape;5381;p8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2" name="Google Shape;5382;p8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3" name="Google Shape;5383;p8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4" name="Google Shape;5384;p8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5" name="Google Shape;5385;p8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6" name="Google Shape;5386;p82"/>
          <p:cNvGrpSpPr/>
          <p:nvPr/>
        </p:nvGrpSpPr>
        <p:grpSpPr>
          <a:xfrm>
            <a:off x="5473575" y="3554133"/>
            <a:ext cx="339253" cy="308765"/>
            <a:chOff x="1492675" y="4420975"/>
            <a:chExt cx="481825" cy="438525"/>
          </a:xfrm>
        </p:grpSpPr>
        <p:sp>
          <p:nvSpPr>
            <p:cNvPr id="5387" name="Google Shape;5387;p8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8" name="Google Shape;5388;p8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9" name="Google Shape;5389;p8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0" name="Google Shape;5390;p8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1" name="Google Shape;5391;p8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2" name="Google Shape;5392;p82"/>
          <p:cNvGrpSpPr/>
          <p:nvPr/>
        </p:nvGrpSpPr>
        <p:grpSpPr>
          <a:xfrm>
            <a:off x="5878556" y="3539558"/>
            <a:ext cx="342580" cy="337915"/>
            <a:chOff x="2084100" y="4400250"/>
            <a:chExt cx="486550" cy="479925"/>
          </a:xfrm>
        </p:grpSpPr>
        <p:sp>
          <p:nvSpPr>
            <p:cNvPr id="5393" name="Google Shape;5393;p8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4" name="Google Shape;5394;p8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5" name="Google Shape;5395;p8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6" name="Google Shape;5396;p8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7" name="Google Shape;5397;p8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8" name="Google Shape;5398;p8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9" name="Google Shape;5399;p82"/>
          <p:cNvGrpSpPr/>
          <p:nvPr/>
        </p:nvGrpSpPr>
        <p:grpSpPr>
          <a:xfrm>
            <a:off x="6315036" y="3538907"/>
            <a:ext cx="298169" cy="339218"/>
            <a:chOff x="2707950" y="4399325"/>
            <a:chExt cx="423475" cy="481775"/>
          </a:xfrm>
        </p:grpSpPr>
        <p:sp>
          <p:nvSpPr>
            <p:cNvPr id="5400" name="Google Shape;5400;p8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1" name="Google Shape;5401;p8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2" name="Google Shape;5402;p8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3" name="Google Shape;5403;p8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4" name="Google Shape;5404;p8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5" name="Google Shape;5405;p8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6" name="Google Shape;5406;p8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7" name="Google Shape;5407;p8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8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9" name="Google Shape;5409;p8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0" name="Google Shape;5410;p8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1" name="Google Shape;5411;p8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2" name="Google Shape;5412;p82"/>
          <p:cNvGrpSpPr/>
          <p:nvPr/>
        </p:nvGrpSpPr>
        <p:grpSpPr>
          <a:xfrm>
            <a:off x="6744555" y="3538881"/>
            <a:ext cx="275057" cy="339271"/>
            <a:chOff x="3330525" y="4399275"/>
            <a:chExt cx="390650" cy="481850"/>
          </a:xfrm>
        </p:grpSpPr>
        <p:sp>
          <p:nvSpPr>
            <p:cNvPr id="5413" name="Google Shape;5413;p8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4" name="Google Shape;5414;p8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5" name="Google Shape;5415;p8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6" name="Google Shape;5416;p8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7" name="Google Shape;5417;p8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8" name="Google Shape;5418;p8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9" name="Google Shape;5419;p8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0" name="Google Shape;5420;p82"/>
          <p:cNvGrpSpPr/>
          <p:nvPr/>
        </p:nvGrpSpPr>
        <p:grpSpPr>
          <a:xfrm>
            <a:off x="7169084" y="3538890"/>
            <a:ext cx="253265" cy="339253"/>
            <a:chOff x="3938800" y="4399275"/>
            <a:chExt cx="359700" cy="481825"/>
          </a:xfrm>
        </p:grpSpPr>
        <p:sp>
          <p:nvSpPr>
            <p:cNvPr id="5421" name="Google Shape;5421;p8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2" name="Google Shape;5422;p8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3" name="Google Shape;5423;p8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4" name="Google Shape;5424;p8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5" name="Google Shape;5425;p8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6" name="Google Shape;5426;p82"/>
          <p:cNvGrpSpPr/>
          <p:nvPr/>
        </p:nvGrpSpPr>
        <p:grpSpPr>
          <a:xfrm>
            <a:off x="7639862" y="3538890"/>
            <a:ext cx="159039" cy="339253"/>
            <a:chOff x="4584850" y="4399275"/>
            <a:chExt cx="225875" cy="481825"/>
          </a:xfrm>
        </p:grpSpPr>
        <p:sp>
          <p:nvSpPr>
            <p:cNvPr id="5427" name="Google Shape;5427;p8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8" name="Google Shape;5428;p8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29" name="Google Shape;5429;p8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30" name="Google Shape;5430;p82"/>
          <p:cNvGrpSpPr/>
          <p:nvPr/>
        </p:nvGrpSpPr>
        <p:grpSpPr>
          <a:xfrm>
            <a:off x="1053416" y="3951795"/>
            <a:ext cx="339253" cy="339253"/>
            <a:chOff x="5642550" y="4399275"/>
            <a:chExt cx="481825" cy="481825"/>
          </a:xfrm>
        </p:grpSpPr>
        <p:sp>
          <p:nvSpPr>
            <p:cNvPr id="5431" name="Google Shape;5431;p8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2" name="Google Shape;5432;p8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3" name="Google Shape;5433;p82"/>
          <p:cNvGrpSpPr/>
          <p:nvPr/>
        </p:nvGrpSpPr>
        <p:grpSpPr>
          <a:xfrm>
            <a:off x="2854758" y="3963703"/>
            <a:ext cx="363316" cy="315437"/>
            <a:chOff x="6218300" y="4416175"/>
            <a:chExt cx="516000" cy="448000"/>
          </a:xfrm>
        </p:grpSpPr>
        <p:sp>
          <p:nvSpPr>
            <p:cNvPr id="5434" name="Google Shape;5434;p8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5" name="Google Shape;5435;p8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6" name="Google Shape;5436;p8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7" name="Google Shape;5437;p82"/>
          <p:cNvGrpSpPr/>
          <p:nvPr/>
        </p:nvGrpSpPr>
        <p:grpSpPr>
          <a:xfrm>
            <a:off x="5964792" y="3951792"/>
            <a:ext cx="339253" cy="339253"/>
            <a:chOff x="899850" y="4992125"/>
            <a:chExt cx="481825" cy="481825"/>
          </a:xfrm>
        </p:grpSpPr>
        <p:sp>
          <p:nvSpPr>
            <p:cNvPr id="5438" name="Google Shape;5438;p8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9" name="Google Shape;5439;p8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0" name="Google Shape;5440;p8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1" name="Google Shape;5441;p82"/>
          <p:cNvGrpSpPr/>
          <p:nvPr/>
        </p:nvGrpSpPr>
        <p:grpSpPr>
          <a:xfrm>
            <a:off x="5518276" y="3951792"/>
            <a:ext cx="339253" cy="339253"/>
            <a:chOff x="1492675" y="4992125"/>
            <a:chExt cx="481825" cy="481825"/>
          </a:xfrm>
        </p:grpSpPr>
        <p:sp>
          <p:nvSpPr>
            <p:cNvPr id="5442" name="Google Shape;5442;p8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3" name="Google Shape;5443;p8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4" name="Google Shape;5444;p82"/>
          <p:cNvGrpSpPr/>
          <p:nvPr/>
        </p:nvGrpSpPr>
        <p:grpSpPr>
          <a:xfrm>
            <a:off x="5071760" y="3951792"/>
            <a:ext cx="339253" cy="339253"/>
            <a:chOff x="2085525" y="4992125"/>
            <a:chExt cx="481825" cy="481825"/>
          </a:xfrm>
        </p:grpSpPr>
        <p:sp>
          <p:nvSpPr>
            <p:cNvPr id="5445" name="Google Shape;5445;p8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6" name="Google Shape;5446;p8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7" name="Google Shape;5447;p82"/>
          <p:cNvGrpSpPr/>
          <p:nvPr/>
        </p:nvGrpSpPr>
        <p:grpSpPr>
          <a:xfrm>
            <a:off x="6857983" y="3951792"/>
            <a:ext cx="339253" cy="339253"/>
            <a:chOff x="2678350" y="4992125"/>
            <a:chExt cx="481825" cy="481825"/>
          </a:xfrm>
        </p:grpSpPr>
        <p:sp>
          <p:nvSpPr>
            <p:cNvPr id="5448" name="Google Shape;5448;p8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9" name="Google Shape;5449;p8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0" name="Google Shape;5450;p8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1" name="Google Shape;5451;p82"/>
          <p:cNvGrpSpPr/>
          <p:nvPr/>
        </p:nvGrpSpPr>
        <p:grpSpPr>
          <a:xfrm>
            <a:off x="4625244" y="3951792"/>
            <a:ext cx="339253" cy="339253"/>
            <a:chOff x="3271200" y="4992125"/>
            <a:chExt cx="481825" cy="481825"/>
          </a:xfrm>
        </p:grpSpPr>
        <p:sp>
          <p:nvSpPr>
            <p:cNvPr id="5452" name="Google Shape;5452;p8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3" name="Google Shape;5453;p8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4" name="Google Shape;5454;p8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5" name="Google Shape;5455;p82"/>
          <p:cNvGrpSpPr/>
          <p:nvPr/>
        </p:nvGrpSpPr>
        <p:grpSpPr>
          <a:xfrm>
            <a:off x="7304499" y="3952822"/>
            <a:ext cx="339411" cy="337193"/>
            <a:chOff x="3863900" y="4993625"/>
            <a:chExt cx="482050" cy="478900"/>
          </a:xfrm>
        </p:grpSpPr>
        <p:sp>
          <p:nvSpPr>
            <p:cNvPr id="5456" name="Google Shape;5456;p8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7" name="Google Shape;5457;p8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8" name="Google Shape;5458;p8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9" name="Google Shape;5459;p8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0" name="Google Shape;5460;p82"/>
          <p:cNvGrpSpPr/>
          <p:nvPr/>
        </p:nvGrpSpPr>
        <p:grpSpPr>
          <a:xfrm>
            <a:off x="7751173" y="3952822"/>
            <a:ext cx="339411" cy="337193"/>
            <a:chOff x="4456725" y="4993625"/>
            <a:chExt cx="482050" cy="478900"/>
          </a:xfrm>
        </p:grpSpPr>
        <p:sp>
          <p:nvSpPr>
            <p:cNvPr id="5461" name="Google Shape;5461;p8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2" name="Google Shape;5462;p8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3" name="Google Shape;5463;p8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4" name="Google Shape;5464;p8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5" name="Google Shape;5465;p82"/>
          <p:cNvGrpSpPr/>
          <p:nvPr/>
        </p:nvGrpSpPr>
        <p:grpSpPr>
          <a:xfrm>
            <a:off x="6411308" y="3952813"/>
            <a:ext cx="339411" cy="337211"/>
            <a:chOff x="5049575" y="4993600"/>
            <a:chExt cx="482050" cy="478925"/>
          </a:xfrm>
        </p:grpSpPr>
        <p:sp>
          <p:nvSpPr>
            <p:cNvPr id="5466" name="Google Shape;5466;p8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7" name="Google Shape;5467;p8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8" name="Google Shape;5468;p8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9" name="Google Shape;5469;p8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70" name="Google Shape;5470;p8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5471" name="Google Shape;5471;p8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75"/>
        <p:cNvGrpSpPr/>
        <p:nvPr/>
      </p:nvGrpSpPr>
      <p:grpSpPr>
        <a:xfrm>
          <a:off x="0" y="0"/>
          <a:ext cx="0" cy="0"/>
          <a:chOff x="0" y="0"/>
          <a:chExt cx="0" cy="0"/>
        </a:xfrm>
      </p:grpSpPr>
      <p:grpSp>
        <p:nvGrpSpPr>
          <p:cNvPr id="5476" name="Google Shape;5476;p83"/>
          <p:cNvGrpSpPr/>
          <p:nvPr/>
        </p:nvGrpSpPr>
        <p:grpSpPr>
          <a:xfrm>
            <a:off x="876361" y="1308054"/>
            <a:ext cx="322099" cy="370529"/>
            <a:chOff x="-42971725" y="3217825"/>
            <a:chExt cx="275675" cy="317125"/>
          </a:xfrm>
        </p:grpSpPr>
        <p:sp>
          <p:nvSpPr>
            <p:cNvPr id="5477" name="Google Shape;5477;p8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83"/>
          <p:cNvGrpSpPr/>
          <p:nvPr/>
        </p:nvGrpSpPr>
        <p:grpSpPr>
          <a:xfrm>
            <a:off x="848276" y="1776710"/>
            <a:ext cx="378270" cy="337551"/>
            <a:chOff x="-42996150" y="3612600"/>
            <a:chExt cx="323750" cy="288900"/>
          </a:xfrm>
        </p:grpSpPr>
        <p:sp>
          <p:nvSpPr>
            <p:cNvPr id="5481" name="Google Shape;5481;p8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83"/>
          <p:cNvGrpSpPr/>
          <p:nvPr/>
        </p:nvGrpSpPr>
        <p:grpSpPr>
          <a:xfrm>
            <a:off x="851036" y="2186080"/>
            <a:ext cx="372749" cy="370909"/>
            <a:chOff x="-42994575" y="3950300"/>
            <a:chExt cx="319025" cy="317450"/>
          </a:xfrm>
        </p:grpSpPr>
        <p:sp>
          <p:nvSpPr>
            <p:cNvPr id="5485" name="Google Shape;5485;p8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83"/>
          <p:cNvGrpSpPr/>
          <p:nvPr/>
        </p:nvGrpSpPr>
        <p:grpSpPr>
          <a:xfrm>
            <a:off x="3004431" y="1332912"/>
            <a:ext cx="371785" cy="370879"/>
            <a:chOff x="-41111350" y="3239100"/>
            <a:chExt cx="318200" cy="317425"/>
          </a:xfrm>
        </p:grpSpPr>
        <p:sp>
          <p:nvSpPr>
            <p:cNvPr id="5489" name="Google Shape;5489;p8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83"/>
          <p:cNvGrpSpPr/>
          <p:nvPr/>
        </p:nvGrpSpPr>
        <p:grpSpPr>
          <a:xfrm>
            <a:off x="3000751" y="1768444"/>
            <a:ext cx="379146" cy="370967"/>
            <a:chOff x="-41117650" y="3605525"/>
            <a:chExt cx="324500" cy="317500"/>
          </a:xfrm>
        </p:grpSpPr>
        <p:sp>
          <p:nvSpPr>
            <p:cNvPr id="5494" name="Google Shape;5494;p8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7" name="Google Shape;5497;p83"/>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8" name="Google Shape;5498;p83"/>
          <p:cNvGrpSpPr/>
          <p:nvPr/>
        </p:nvGrpSpPr>
        <p:grpSpPr>
          <a:xfrm>
            <a:off x="1827005" y="2659967"/>
            <a:ext cx="216271" cy="371814"/>
            <a:chOff x="-39205300" y="3220175"/>
            <a:chExt cx="185100" cy="318225"/>
          </a:xfrm>
        </p:grpSpPr>
        <p:sp>
          <p:nvSpPr>
            <p:cNvPr id="5499" name="Google Shape;5499;p8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83"/>
          <p:cNvGrpSpPr/>
          <p:nvPr/>
        </p:nvGrpSpPr>
        <p:grpSpPr>
          <a:xfrm>
            <a:off x="1792533" y="3120038"/>
            <a:ext cx="300016" cy="369273"/>
            <a:chOff x="-39248625" y="3588600"/>
            <a:chExt cx="256775" cy="316050"/>
          </a:xfrm>
        </p:grpSpPr>
        <p:sp>
          <p:nvSpPr>
            <p:cNvPr id="5502" name="Google Shape;5502;p8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83"/>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3"/>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6" name="Google Shape;5506;p83"/>
          <p:cNvGrpSpPr/>
          <p:nvPr/>
        </p:nvGrpSpPr>
        <p:grpSpPr>
          <a:xfrm>
            <a:off x="1243246" y="1308054"/>
            <a:ext cx="429504" cy="370879"/>
            <a:chOff x="-42651700" y="3217825"/>
            <a:chExt cx="367600" cy="317425"/>
          </a:xfrm>
        </p:grpSpPr>
        <p:sp>
          <p:nvSpPr>
            <p:cNvPr id="5507" name="Google Shape;5507;p8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83"/>
          <p:cNvGrpSpPr/>
          <p:nvPr/>
        </p:nvGrpSpPr>
        <p:grpSpPr>
          <a:xfrm>
            <a:off x="1278678" y="1747704"/>
            <a:ext cx="358640" cy="363226"/>
            <a:chOff x="-42617300" y="3587775"/>
            <a:chExt cx="306950" cy="310875"/>
          </a:xfrm>
        </p:grpSpPr>
        <p:sp>
          <p:nvSpPr>
            <p:cNvPr id="5512" name="Google Shape;5512;p8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4" name="Google Shape;5514;p83"/>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5" name="Google Shape;5515;p83"/>
          <p:cNvGrpSpPr/>
          <p:nvPr/>
        </p:nvGrpSpPr>
        <p:grpSpPr>
          <a:xfrm>
            <a:off x="3450506" y="1332445"/>
            <a:ext cx="376926" cy="370324"/>
            <a:chOff x="-40748275" y="3238700"/>
            <a:chExt cx="322600" cy="316950"/>
          </a:xfrm>
        </p:grpSpPr>
        <p:sp>
          <p:nvSpPr>
            <p:cNvPr id="5516" name="Google Shape;5516;p8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83"/>
          <p:cNvGrpSpPr/>
          <p:nvPr/>
        </p:nvGrpSpPr>
        <p:grpSpPr>
          <a:xfrm>
            <a:off x="3453062" y="1800429"/>
            <a:ext cx="371814" cy="338690"/>
            <a:chOff x="-40745125" y="3632900"/>
            <a:chExt cx="318225" cy="289875"/>
          </a:xfrm>
        </p:grpSpPr>
        <p:sp>
          <p:nvSpPr>
            <p:cNvPr id="5523" name="Google Shape;5523;p8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83"/>
          <p:cNvGrpSpPr/>
          <p:nvPr/>
        </p:nvGrpSpPr>
        <p:grpSpPr>
          <a:xfrm>
            <a:off x="3457209" y="2211639"/>
            <a:ext cx="363518" cy="370178"/>
            <a:chOff x="-40742750" y="3972175"/>
            <a:chExt cx="311125" cy="316825"/>
          </a:xfrm>
        </p:grpSpPr>
        <p:sp>
          <p:nvSpPr>
            <p:cNvPr id="5531" name="Google Shape;5531;p8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83"/>
          <p:cNvGrpSpPr/>
          <p:nvPr/>
        </p:nvGrpSpPr>
        <p:grpSpPr>
          <a:xfrm>
            <a:off x="2239871" y="2661807"/>
            <a:ext cx="266892" cy="369974"/>
            <a:chOff x="-38860325" y="3221750"/>
            <a:chExt cx="228425" cy="316650"/>
          </a:xfrm>
        </p:grpSpPr>
        <p:sp>
          <p:nvSpPr>
            <p:cNvPr id="5534" name="Google Shape;5534;p8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83"/>
          <p:cNvGrpSpPr/>
          <p:nvPr/>
        </p:nvGrpSpPr>
        <p:grpSpPr>
          <a:xfrm>
            <a:off x="2190678" y="3123864"/>
            <a:ext cx="380081" cy="367111"/>
            <a:chOff x="-38905225" y="3591875"/>
            <a:chExt cx="325300" cy="314200"/>
          </a:xfrm>
        </p:grpSpPr>
        <p:sp>
          <p:nvSpPr>
            <p:cNvPr id="5539" name="Google Shape;5539;p8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2" name="Google Shape;5542;p83"/>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3" name="Google Shape;5543;p83"/>
          <p:cNvGrpSpPr/>
          <p:nvPr/>
        </p:nvGrpSpPr>
        <p:grpSpPr>
          <a:xfrm>
            <a:off x="3997427" y="3108944"/>
            <a:ext cx="290815" cy="369740"/>
            <a:chOff x="-37370925" y="3579105"/>
            <a:chExt cx="248900" cy="316450"/>
          </a:xfrm>
        </p:grpSpPr>
        <p:sp>
          <p:nvSpPr>
            <p:cNvPr id="5544" name="Google Shape;5544;p8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6" name="Google Shape;5546;p83"/>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3"/>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8" name="Google Shape;5548;p83"/>
          <p:cNvGrpSpPr/>
          <p:nvPr/>
        </p:nvGrpSpPr>
        <p:grpSpPr>
          <a:xfrm>
            <a:off x="1690803" y="2187015"/>
            <a:ext cx="371814" cy="369974"/>
            <a:chOff x="-42259725" y="3951100"/>
            <a:chExt cx="318225" cy="316650"/>
          </a:xfrm>
        </p:grpSpPr>
        <p:sp>
          <p:nvSpPr>
            <p:cNvPr id="5549" name="Google Shape;5549;p8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83"/>
          <p:cNvGrpSpPr/>
          <p:nvPr/>
        </p:nvGrpSpPr>
        <p:grpSpPr>
          <a:xfrm>
            <a:off x="3889164" y="1366036"/>
            <a:ext cx="370879" cy="337755"/>
            <a:chOff x="-40378075" y="3267450"/>
            <a:chExt cx="317425" cy="289075"/>
          </a:xfrm>
        </p:grpSpPr>
        <p:sp>
          <p:nvSpPr>
            <p:cNvPr id="5552" name="Google Shape;5552;p8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83"/>
          <p:cNvGrpSpPr/>
          <p:nvPr/>
        </p:nvGrpSpPr>
        <p:grpSpPr>
          <a:xfrm>
            <a:off x="3892830" y="1767304"/>
            <a:ext cx="363548" cy="369974"/>
            <a:chOff x="-40372575" y="3604550"/>
            <a:chExt cx="311150" cy="316650"/>
          </a:xfrm>
        </p:grpSpPr>
        <p:sp>
          <p:nvSpPr>
            <p:cNvPr id="5557" name="Google Shape;5557;p8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83"/>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1" name="Google Shape;5561;p83"/>
          <p:cNvGrpSpPr/>
          <p:nvPr/>
        </p:nvGrpSpPr>
        <p:grpSpPr>
          <a:xfrm>
            <a:off x="2616780" y="2659967"/>
            <a:ext cx="399038" cy="372165"/>
            <a:chOff x="-38542250" y="3220175"/>
            <a:chExt cx="341525" cy="318525"/>
          </a:xfrm>
        </p:grpSpPr>
        <p:sp>
          <p:nvSpPr>
            <p:cNvPr id="5562" name="Google Shape;5562;p8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83"/>
          <p:cNvGrpSpPr/>
          <p:nvPr/>
        </p:nvGrpSpPr>
        <p:grpSpPr>
          <a:xfrm>
            <a:off x="2638712" y="3119337"/>
            <a:ext cx="369974" cy="369068"/>
            <a:chOff x="-38537400" y="3588000"/>
            <a:chExt cx="316650" cy="315875"/>
          </a:xfrm>
        </p:grpSpPr>
        <p:sp>
          <p:nvSpPr>
            <p:cNvPr id="5566" name="Google Shape;5566;p8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83"/>
          <p:cNvGrpSpPr/>
          <p:nvPr/>
        </p:nvGrpSpPr>
        <p:grpSpPr>
          <a:xfrm>
            <a:off x="2637792" y="3576866"/>
            <a:ext cx="371814" cy="369974"/>
            <a:chOff x="-38538975" y="3954250"/>
            <a:chExt cx="318225" cy="316650"/>
          </a:xfrm>
        </p:grpSpPr>
        <p:sp>
          <p:nvSpPr>
            <p:cNvPr id="5571" name="Google Shape;5571;p8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83"/>
          <p:cNvGrpSpPr/>
          <p:nvPr/>
        </p:nvGrpSpPr>
        <p:grpSpPr>
          <a:xfrm>
            <a:off x="3955104" y="3571793"/>
            <a:ext cx="375465" cy="371814"/>
            <a:chOff x="-37385100" y="3949908"/>
            <a:chExt cx="321350" cy="318225"/>
          </a:xfrm>
        </p:grpSpPr>
        <p:sp>
          <p:nvSpPr>
            <p:cNvPr id="5574" name="Google Shape;5574;p8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83"/>
          <p:cNvGrpSpPr/>
          <p:nvPr/>
        </p:nvGrpSpPr>
        <p:grpSpPr>
          <a:xfrm>
            <a:off x="2130763" y="1307353"/>
            <a:ext cx="370909" cy="370675"/>
            <a:chOff x="-41895050" y="3217225"/>
            <a:chExt cx="317450" cy="317250"/>
          </a:xfrm>
        </p:grpSpPr>
        <p:sp>
          <p:nvSpPr>
            <p:cNvPr id="5577" name="Google Shape;5577;p8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83"/>
          <p:cNvGrpSpPr/>
          <p:nvPr/>
        </p:nvGrpSpPr>
        <p:grpSpPr>
          <a:xfrm>
            <a:off x="2130310" y="1744287"/>
            <a:ext cx="371814" cy="369974"/>
            <a:chOff x="-41893475" y="3584850"/>
            <a:chExt cx="318225" cy="316650"/>
          </a:xfrm>
        </p:grpSpPr>
        <p:sp>
          <p:nvSpPr>
            <p:cNvPr id="5583" name="Google Shape;5583;p8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7" name="Google Shape;5587;p83"/>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3"/>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9" name="Google Shape;5589;p83"/>
          <p:cNvGrpSpPr/>
          <p:nvPr/>
        </p:nvGrpSpPr>
        <p:grpSpPr>
          <a:xfrm>
            <a:off x="900338" y="3139579"/>
            <a:ext cx="337522" cy="370909"/>
            <a:chOff x="-39998250" y="3605325"/>
            <a:chExt cx="288875" cy="317450"/>
          </a:xfrm>
        </p:grpSpPr>
        <p:sp>
          <p:nvSpPr>
            <p:cNvPr id="5590" name="Google Shape;5590;p8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83"/>
          <p:cNvGrpSpPr/>
          <p:nvPr/>
        </p:nvGrpSpPr>
        <p:grpSpPr>
          <a:xfrm>
            <a:off x="884112" y="3598043"/>
            <a:ext cx="369974" cy="369945"/>
            <a:chOff x="-40011050" y="3972375"/>
            <a:chExt cx="316650" cy="316625"/>
          </a:xfrm>
        </p:grpSpPr>
        <p:sp>
          <p:nvSpPr>
            <p:cNvPr id="5593" name="Google Shape;5593;p8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83"/>
          <p:cNvGrpSpPr/>
          <p:nvPr/>
        </p:nvGrpSpPr>
        <p:grpSpPr>
          <a:xfrm>
            <a:off x="3116043" y="2662742"/>
            <a:ext cx="266921" cy="369039"/>
            <a:chOff x="-38129425" y="3222550"/>
            <a:chExt cx="228450" cy="315850"/>
          </a:xfrm>
        </p:grpSpPr>
        <p:sp>
          <p:nvSpPr>
            <p:cNvPr id="5596" name="Google Shape;5596;p8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83"/>
          <p:cNvGrpSpPr/>
          <p:nvPr/>
        </p:nvGrpSpPr>
        <p:grpSpPr>
          <a:xfrm>
            <a:off x="3071012" y="3119337"/>
            <a:ext cx="371785" cy="369974"/>
            <a:chOff x="-38172725" y="3588000"/>
            <a:chExt cx="318200" cy="316650"/>
          </a:xfrm>
        </p:grpSpPr>
        <p:sp>
          <p:nvSpPr>
            <p:cNvPr id="5599" name="Google Shape;5599;p8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83"/>
          <p:cNvGrpSpPr/>
          <p:nvPr/>
        </p:nvGrpSpPr>
        <p:grpSpPr>
          <a:xfrm>
            <a:off x="3146914" y="3577772"/>
            <a:ext cx="219981" cy="369974"/>
            <a:chOff x="-38109725" y="3955025"/>
            <a:chExt cx="188275" cy="316650"/>
          </a:xfrm>
        </p:grpSpPr>
        <p:sp>
          <p:nvSpPr>
            <p:cNvPr id="5608" name="Google Shape;5608;p8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0" name="Google Shape;5610;p83"/>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1" name="Google Shape;5611;p83"/>
          <p:cNvGrpSpPr/>
          <p:nvPr/>
        </p:nvGrpSpPr>
        <p:grpSpPr>
          <a:xfrm>
            <a:off x="2562313" y="1309193"/>
            <a:ext cx="373654" cy="369068"/>
            <a:chOff x="-41530375" y="3218800"/>
            <a:chExt cx="319800" cy="315875"/>
          </a:xfrm>
        </p:grpSpPr>
        <p:sp>
          <p:nvSpPr>
            <p:cNvPr id="5612" name="Google Shape;5612;p8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83"/>
          <p:cNvGrpSpPr/>
          <p:nvPr/>
        </p:nvGrpSpPr>
        <p:grpSpPr>
          <a:xfrm>
            <a:off x="2564607" y="1824351"/>
            <a:ext cx="369068" cy="289004"/>
            <a:chOff x="-41526450" y="3653375"/>
            <a:chExt cx="315875" cy="247350"/>
          </a:xfrm>
        </p:grpSpPr>
        <p:sp>
          <p:nvSpPr>
            <p:cNvPr id="5615" name="Google Shape;5615;p8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83"/>
          <p:cNvGrpSpPr/>
          <p:nvPr/>
        </p:nvGrpSpPr>
        <p:grpSpPr>
          <a:xfrm>
            <a:off x="2565994" y="2187015"/>
            <a:ext cx="366293" cy="369974"/>
            <a:chOff x="-41526450" y="3951100"/>
            <a:chExt cx="313500" cy="316650"/>
          </a:xfrm>
        </p:grpSpPr>
        <p:sp>
          <p:nvSpPr>
            <p:cNvPr id="5618" name="Google Shape;5618;p8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83"/>
          <p:cNvGrpSpPr/>
          <p:nvPr/>
        </p:nvGrpSpPr>
        <p:grpSpPr>
          <a:xfrm>
            <a:off x="1331249" y="2681144"/>
            <a:ext cx="339595" cy="371814"/>
            <a:chOff x="-39625900" y="3238300"/>
            <a:chExt cx="290650" cy="318225"/>
          </a:xfrm>
        </p:grpSpPr>
        <p:sp>
          <p:nvSpPr>
            <p:cNvPr id="5622" name="Google Shape;5622;p8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83"/>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83"/>
          <p:cNvGrpSpPr/>
          <p:nvPr/>
        </p:nvGrpSpPr>
        <p:grpSpPr>
          <a:xfrm>
            <a:off x="1325300" y="3597605"/>
            <a:ext cx="366293" cy="370441"/>
            <a:chOff x="-39647175" y="3972000"/>
            <a:chExt cx="313500" cy="317050"/>
          </a:xfrm>
        </p:grpSpPr>
        <p:sp>
          <p:nvSpPr>
            <p:cNvPr id="5626" name="Google Shape;5626;p8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83"/>
          <p:cNvGrpSpPr/>
          <p:nvPr/>
        </p:nvGrpSpPr>
        <p:grpSpPr>
          <a:xfrm>
            <a:off x="3494427" y="2661603"/>
            <a:ext cx="375495" cy="370879"/>
            <a:chOff x="-37808850" y="3221575"/>
            <a:chExt cx="321375" cy="317425"/>
          </a:xfrm>
        </p:grpSpPr>
        <p:sp>
          <p:nvSpPr>
            <p:cNvPr id="5630" name="Google Shape;5630;p8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83"/>
          <p:cNvGrpSpPr/>
          <p:nvPr/>
        </p:nvGrpSpPr>
        <p:grpSpPr>
          <a:xfrm>
            <a:off x="3503201" y="3183634"/>
            <a:ext cx="372749" cy="241158"/>
            <a:chOff x="-37806500" y="3643030"/>
            <a:chExt cx="319025" cy="206400"/>
          </a:xfrm>
        </p:grpSpPr>
        <p:sp>
          <p:nvSpPr>
            <p:cNvPr id="5633" name="Google Shape;5633;p8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5" name="Google Shape;5635;p83"/>
          <p:cNvGrpSpPr/>
          <p:nvPr/>
        </p:nvGrpSpPr>
        <p:grpSpPr>
          <a:xfrm>
            <a:off x="3505508" y="3575931"/>
            <a:ext cx="368134" cy="371814"/>
            <a:chOff x="-37804925" y="3953450"/>
            <a:chExt cx="315075" cy="318225"/>
          </a:xfrm>
        </p:grpSpPr>
        <p:sp>
          <p:nvSpPr>
            <p:cNvPr id="5636" name="Google Shape;5636;p8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9" name="Google Shape;5639;p83"/>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0" name="Google Shape;5640;p83"/>
          <p:cNvGrpSpPr/>
          <p:nvPr/>
        </p:nvGrpSpPr>
        <p:grpSpPr>
          <a:xfrm>
            <a:off x="4860977" y="1328538"/>
            <a:ext cx="355663" cy="308725"/>
            <a:chOff x="-28462125" y="3199700"/>
            <a:chExt cx="298550" cy="259150"/>
          </a:xfrm>
        </p:grpSpPr>
        <p:sp>
          <p:nvSpPr>
            <p:cNvPr id="5641" name="Google Shape;5641;p8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83"/>
          <p:cNvGrpSpPr/>
          <p:nvPr/>
        </p:nvGrpSpPr>
        <p:grpSpPr>
          <a:xfrm>
            <a:off x="4861930" y="1763228"/>
            <a:ext cx="353757" cy="352833"/>
            <a:chOff x="-28461325" y="3545475"/>
            <a:chExt cx="296950" cy="296175"/>
          </a:xfrm>
        </p:grpSpPr>
        <p:sp>
          <p:nvSpPr>
            <p:cNvPr id="5645" name="Google Shape;5645;p8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83"/>
          <p:cNvGrpSpPr/>
          <p:nvPr/>
        </p:nvGrpSpPr>
        <p:grpSpPr>
          <a:xfrm>
            <a:off x="4858162" y="2213272"/>
            <a:ext cx="361292" cy="352803"/>
            <a:chOff x="-28463700" y="3914875"/>
            <a:chExt cx="303275" cy="296150"/>
          </a:xfrm>
        </p:grpSpPr>
        <p:sp>
          <p:nvSpPr>
            <p:cNvPr id="5652" name="Google Shape;5652;p8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83"/>
          <p:cNvGrpSpPr/>
          <p:nvPr/>
        </p:nvGrpSpPr>
        <p:grpSpPr>
          <a:xfrm>
            <a:off x="7092947" y="1369355"/>
            <a:ext cx="351880" cy="227092"/>
            <a:chOff x="-26573400" y="3224125"/>
            <a:chExt cx="295375" cy="190625"/>
          </a:xfrm>
        </p:grpSpPr>
        <p:sp>
          <p:nvSpPr>
            <p:cNvPr id="5655" name="Google Shape;5655;p8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83"/>
          <p:cNvGrpSpPr/>
          <p:nvPr/>
        </p:nvGrpSpPr>
        <p:grpSpPr>
          <a:xfrm>
            <a:off x="7092947" y="1763690"/>
            <a:ext cx="351880" cy="351910"/>
            <a:chOff x="-26573400" y="3546250"/>
            <a:chExt cx="295375" cy="295400"/>
          </a:xfrm>
        </p:grpSpPr>
        <p:sp>
          <p:nvSpPr>
            <p:cNvPr id="5658" name="Google Shape;5658;p8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83"/>
          <p:cNvGrpSpPr/>
          <p:nvPr/>
        </p:nvGrpSpPr>
        <p:grpSpPr>
          <a:xfrm>
            <a:off x="7081228" y="2213599"/>
            <a:ext cx="375319" cy="352148"/>
            <a:chOff x="-26583625" y="3917025"/>
            <a:chExt cx="315050" cy="295600"/>
          </a:xfrm>
        </p:grpSpPr>
        <p:sp>
          <p:nvSpPr>
            <p:cNvPr id="5664" name="Google Shape;5664;p8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8" name="Google Shape;5668;p83"/>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9" name="Google Shape;5669;p83"/>
          <p:cNvGrpSpPr/>
          <p:nvPr/>
        </p:nvGrpSpPr>
        <p:grpSpPr>
          <a:xfrm>
            <a:off x="5779742" y="3172629"/>
            <a:ext cx="289039" cy="352833"/>
            <a:chOff x="-24694925" y="3518700"/>
            <a:chExt cx="242625" cy="296175"/>
          </a:xfrm>
        </p:grpSpPr>
        <p:sp>
          <p:nvSpPr>
            <p:cNvPr id="5670" name="Google Shape;5670;p8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83"/>
          <p:cNvGrpSpPr/>
          <p:nvPr/>
        </p:nvGrpSpPr>
        <p:grpSpPr>
          <a:xfrm>
            <a:off x="5779280" y="3622657"/>
            <a:ext cx="289962" cy="352833"/>
            <a:chOff x="-24709100" y="3888875"/>
            <a:chExt cx="243400" cy="296175"/>
          </a:xfrm>
        </p:grpSpPr>
        <p:sp>
          <p:nvSpPr>
            <p:cNvPr id="5675" name="Google Shape;5675;p8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83"/>
          <p:cNvGrpSpPr/>
          <p:nvPr/>
        </p:nvGrpSpPr>
        <p:grpSpPr>
          <a:xfrm>
            <a:off x="7979280" y="2695320"/>
            <a:ext cx="356556" cy="349557"/>
            <a:chOff x="-22863675" y="3131775"/>
            <a:chExt cx="299300" cy="293425"/>
          </a:xfrm>
        </p:grpSpPr>
        <p:sp>
          <p:nvSpPr>
            <p:cNvPr id="5679" name="Google Shape;5679;p8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83"/>
          <p:cNvGrpSpPr/>
          <p:nvPr/>
        </p:nvGrpSpPr>
        <p:grpSpPr>
          <a:xfrm>
            <a:off x="5322144" y="1306499"/>
            <a:ext cx="310602" cy="352803"/>
            <a:chOff x="-28069875" y="3175300"/>
            <a:chExt cx="260725" cy="296150"/>
          </a:xfrm>
        </p:grpSpPr>
        <p:sp>
          <p:nvSpPr>
            <p:cNvPr id="5683" name="Google Shape;5683;p8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2" name="Google Shape;5692;p83"/>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3" name="Google Shape;5693;p83"/>
          <p:cNvGrpSpPr/>
          <p:nvPr/>
        </p:nvGrpSpPr>
        <p:grpSpPr>
          <a:xfrm>
            <a:off x="5363423" y="2213733"/>
            <a:ext cx="228045" cy="351880"/>
            <a:chOff x="-28032075" y="3916450"/>
            <a:chExt cx="191425" cy="295375"/>
          </a:xfrm>
        </p:grpSpPr>
        <p:sp>
          <p:nvSpPr>
            <p:cNvPr id="5694" name="Google Shape;5694;p8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83"/>
          <p:cNvGrpSpPr/>
          <p:nvPr/>
        </p:nvGrpSpPr>
        <p:grpSpPr>
          <a:xfrm>
            <a:off x="7528769" y="1306484"/>
            <a:ext cx="352833" cy="352833"/>
            <a:chOff x="-26201650" y="3176075"/>
            <a:chExt cx="296175" cy="296175"/>
          </a:xfrm>
        </p:grpSpPr>
        <p:sp>
          <p:nvSpPr>
            <p:cNvPr id="5698" name="Google Shape;5698;p8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83"/>
          <p:cNvGrpSpPr/>
          <p:nvPr/>
        </p:nvGrpSpPr>
        <p:grpSpPr>
          <a:xfrm>
            <a:off x="7528293" y="1763705"/>
            <a:ext cx="353786" cy="351880"/>
            <a:chOff x="-26204800" y="3547050"/>
            <a:chExt cx="296975" cy="295375"/>
          </a:xfrm>
        </p:grpSpPr>
        <p:sp>
          <p:nvSpPr>
            <p:cNvPr id="5701" name="Google Shape;5701;p8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3" name="Google Shape;5703;p83"/>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4" name="Google Shape;5704;p83"/>
          <p:cNvGrpSpPr/>
          <p:nvPr/>
        </p:nvGrpSpPr>
        <p:grpSpPr>
          <a:xfrm>
            <a:off x="6199548" y="2693683"/>
            <a:ext cx="345328" cy="352833"/>
            <a:chOff x="-24353875" y="3147725"/>
            <a:chExt cx="289875" cy="296175"/>
          </a:xfrm>
        </p:grpSpPr>
        <p:sp>
          <p:nvSpPr>
            <p:cNvPr id="5705" name="Google Shape;5705;p8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83"/>
          <p:cNvGrpSpPr/>
          <p:nvPr/>
        </p:nvGrpSpPr>
        <p:grpSpPr>
          <a:xfrm>
            <a:off x="6207530" y="3173090"/>
            <a:ext cx="329365" cy="351910"/>
            <a:chOff x="-24344425" y="3519475"/>
            <a:chExt cx="276475" cy="295400"/>
          </a:xfrm>
        </p:grpSpPr>
        <p:sp>
          <p:nvSpPr>
            <p:cNvPr id="5708" name="Google Shape;5708;p8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83"/>
          <p:cNvGrpSpPr/>
          <p:nvPr/>
        </p:nvGrpSpPr>
        <p:grpSpPr>
          <a:xfrm>
            <a:off x="6197210" y="3625010"/>
            <a:ext cx="350004" cy="348128"/>
            <a:chOff x="-24353075" y="3891250"/>
            <a:chExt cx="293800" cy="292225"/>
          </a:xfrm>
        </p:grpSpPr>
        <p:sp>
          <p:nvSpPr>
            <p:cNvPr id="5711" name="Google Shape;5711;p8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83"/>
          <p:cNvGrpSpPr/>
          <p:nvPr/>
        </p:nvGrpSpPr>
        <p:grpSpPr>
          <a:xfrm>
            <a:off x="7980681" y="3173313"/>
            <a:ext cx="353757" cy="351463"/>
            <a:chOff x="-22845575" y="3504075"/>
            <a:chExt cx="296950" cy="295025"/>
          </a:xfrm>
        </p:grpSpPr>
        <p:sp>
          <p:nvSpPr>
            <p:cNvPr id="5714" name="Google Shape;5714;p8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83"/>
          <p:cNvGrpSpPr/>
          <p:nvPr/>
        </p:nvGrpSpPr>
        <p:grpSpPr>
          <a:xfrm>
            <a:off x="5773862" y="1306961"/>
            <a:ext cx="299344" cy="351880"/>
            <a:chOff x="-27691025" y="3175300"/>
            <a:chExt cx="251275" cy="295375"/>
          </a:xfrm>
        </p:grpSpPr>
        <p:sp>
          <p:nvSpPr>
            <p:cNvPr id="5717" name="Google Shape;5717;p8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83"/>
          <p:cNvGrpSpPr/>
          <p:nvPr/>
        </p:nvGrpSpPr>
        <p:grpSpPr>
          <a:xfrm>
            <a:off x="5746179" y="1825637"/>
            <a:ext cx="354710" cy="228015"/>
            <a:chOff x="-27721750" y="3598250"/>
            <a:chExt cx="297750" cy="191400"/>
          </a:xfrm>
        </p:grpSpPr>
        <p:sp>
          <p:nvSpPr>
            <p:cNvPr id="5722" name="Google Shape;5722;p8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83"/>
          <p:cNvGrpSpPr/>
          <p:nvPr/>
        </p:nvGrpSpPr>
        <p:grpSpPr>
          <a:xfrm>
            <a:off x="5747579" y="2219183"/>
            <a:ext cx="351910" cy="340980"/>
            <a:chOff x="-27719400" y="3925600"/>
            <a:chExt cx="295400" cy="286225"/>
          </a:xfrm>
        </p:grpSpPr>
        <p:sp>
          <p:nvSpPr>
            <p:cNvPr id="5725" name="Google Shape;5725;p8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83"/>
          <p:cNvGrpSpPr/>
          <p:nvPr/>
        </p:nvGrpSpPr>
        <p:grpSpPr>
          <a:xfrm>
            <a:off x="7968851" y="1306023"/>
            <a:ext cx="353757" cy="353757"/>
            <a:chOff x="-25834600" y="3176875"/>
            <a:chExt cx="296950" cy="296950"/>
          </a:xfrm>
        </p:grpSpPr>
        <p:sp>
          <p:nvSpPr>
            <p:cNvPr id="5728" name="Google Shape;5728;p8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83"/>
          <p:cNvGrpSpPr/>
          <p:nvPr/>
        </p:nvGrpSpPr>
        <p:grpSpPr>
          <a:xfrm>
            <a:off x="7968851" y="1774024"/>
            <a:ext cx="353757" cy="331241"/>
            <a:chOff x="-25834600" y="3564375"/>
            <a:chExt cx="296950" cy="278050"/>
          </a:xfrm>
        </p:grpSpPr>
        <p:sp>
          <p:nvSpPr>
            <p:cNvPr id="5734" name="Google Shape;5734;p8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83"/>
          <p:cNvGrpSpPr/>
          <p:nvPr/>
        </p:nvGrpSpPr>
        <p:grpSpPr>
          <a:xfrm>
            <a:off x="7966974" y="2213376"/>
            <a:ext cx="357509" cy="352595"/>
            <a:chOff x="-25834600" y="3915850"/>
            <a:chExt cx="300100" cy="295975"/>
          </a:xfrm>
        </p:grpSpPr>
        <p:sp>
          <p:nvSpPr>
            <p:cNvPr id="5743" name="Google Shape;5743;p8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83"/>
          <p:cNvGrpSpPr/>
          <p:nvPr/>
        </p:nvGrpSpPr>
        <p:grpSpPr>
          <a:xfrm>
            <a:off x="6702402" y="2694606"/>
            <a:ext cx="228968" cy="350987"/>
            <a:chOff x="-23930925" y="3149300"/>
            <a:chExt cx="192200" cy="294625"/>
          </a:xfrm>
        </p:grpSpPr>
        <p:sp>
          <p:nvSpPr>
            <p:cNvPr id="5747" name="Google Shape;5747;p8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83"/>
          <p:cNvGrpSpPr/>
          <p:nvPr/>
        </p:nvGrpSpPr>
        <p:grpSpPr>
          <a:xfrm>
            <a:off x="6659232" y="3173090"/>
            <a:ext cx="315307" cy="351910"/>
            <a:chOff x="-23962425" y="3519475"/>
            <a:chExt cx="264675" cy="295400"/>
          </a:xfrm>
        </p:grpSpPr>
        <p:sp>
          <p:nvSpPr>
            <p:cNvPr id="5752" name="Google Shape;5752;p8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4" name="Google Shape;5754;p83"/>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5" name="Google Shape;5755;p83"/>
          <p:cNvGrpSpPr/>
          <p:nvPr/>
        </p:nvGrpSpPr>
        <p:grpSpPr>
          <a:xfrm>
            <a:off x="8037908" y="3623134"/>
            <a:ext cx="239302" cy="351880"/>
            <a:chOff x="-22788075" y="3904625"/>
            <a:chExt cx="200875" cy="295375"/>
          </a:xfrm>
        </p:grpSpPr>
        <p:sp>
          <p:nvSpPr>
            <p:cNvPr id="5756" name="Google Shape;5756;p8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83"/>
          <p:cNvGrpSpPr/>
          <p:nvPr/>
        </p:nvGrpSpPr>
        <p:grpSpPr>
          <a:xfrm>
            <a:off x="6193206" y="1306499"/>
            <a:ext cx="354710" cy="352803"/>
            <a:chOff x="-27351575" y="3175300"/>
            <a:chExt cx="297750" cy="296150"/>
          </a:xfrm>
        </p:grpSpPr>
        <p:sp>
          <p:nvSpPr>
            <p:cNvPr id="5761" name="Google Shape;5761;p8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83"/>
          <p:cNvGrpSpPr/>
          <p:nvPr/>
        </p:nvGrpSpPr>
        <p:grpSpPr>
          <a:xfrm>
            <a:off x="6235914" y="1763109"/>
            <a:ext cx="269293" cy="353072"/>
            <a:chOff x="-27313750" y="3545275"/>
            <a:chExt cx="226050" cy="296375"/>
          </a:xfrm>
        </p:grpSpPr>
        <p:sp>
          <p:nvSpPr>
            <p:cNvPr id="5766" name="Google Shape;5766;p8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9" name="Google Shape;5769;p83"/>
          <p:cNvGrpSpPr/>
          <p:nvPr/>
        </p:nvGrpSpPr>
        <p:grpSpPr>
          <a:xfrm>
            <a:off x="6193206" y="2211380"/>
            <a:ext cx="354710" cy="356586"/>
            <a:chOff x="-27351575" y="3915650"/>
            <a:chExt cx="297750" cy="299325"/>
          </a:xfrm>
        </p:grpSpPr>
        <p:sp>
          <p:nvSpPr>
            <p:cNvPr id="5770" name="Google Shape;5770;p8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83"/>
          <p:cNvGrpSpPr/>
          <p:nvPr/>
        </p:nvGrpSpPr>
        <p:grpSpPr>
          <a:xfrm>
            <a:off x="4880696" y="2693579"/>
            <a:ext cx="319060" cy="353042"/>
            <a:chOff x="-25445525" y="3175900"/>
            <a:chExt cx="267825" cy="296350"/>
          </a:xfrm>
        </p:grpSpPr>
        <p:sp>
          <p:nvSpPr>
            <p:cNvPr id="5773" name="Google Shape;5773;p8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83"/>
          <p:cNvGrpSpPr/>
          <p:nvPr/>
        </p:nvGrpSpPr>
        <p:grpSpPr>
          <a:xfrm>
            <a:off x="4862410" y="3183902"/>
            <a:ext cx="355633" cy="330288"/>
            <a:chOff x="-25465200" y="3565175"/>
            <a:chExt cx="298525" cy="277250"/>
          </a:xfrm>
        </p:grpSpPr>
        <p:sp>
          <p:nvSpPr>
            <p:cNvPr id="5777" name="Google Shape;5777;p8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83"/>
          <p:cNvGrpSpPr/>
          <p:nvPr/>
        </p:nvGrpSpPr>
        <p:grpSpPr>
          <a:xfrm>
            <a:off x="4861948" y="3623432"/>
            <a:ext cx="356556" cy="351285"/>
            <a:chOff x="-25465200" y="3916150"/>
            <a:chExt cx="299300" cy="294875"/>
          </a:xfrm>
        </p:grpSpPr>
        <p:sp>
          <p:nvSpPr>
            <p:cNvPr id="5780" name="Google Shape;5780;p8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83"/>
          <p:cNvGrpSpPr/>
          <p:nvPr/>
        </p:nvGrpSpPr>
        <p:grpSpPr>
          <a:xfrm>
            <a:off x="7089388" y="2693698"/>
            <a:ext cx="351880" cy="352803"/>
            <a:chOff x="-23615075" y="3148525"/>
            <a:chExt cx="295375" cy="296150"/>
          </a:xfrm>
        </p:grpSpPr>
        <p:sp>
          <p:nvSpPr>
            <p:cNvPr id="5783" name="Google Shape;5783;p8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7" name="Google Shape;5787;p83"/>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8" name="Google Shape;5788;p83"/>
          <p:cNvGrpSpPr/>
          <p:nvPr/>
        </p:nvGrpSpPr>
        <p:grpSpPr>
          <a:xfrm>
            <a:off x="7088911" y="3632977"/>
            <a:ext cx="352833" cy="332194"/>
            <a:chOff x="-23615075" y="3906200"/>
            <a:chExt cx="296175" cy="278850"/>
          </a:xfrm>
        </p:grpSpPr>
        <p:sp>
          <p:nvSpPr>
            <p:cNvPr id="5789" name="Google Shape;5789;p8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2" name="Google Shape;5792;p83"/>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3" name="Google Shape;5793;p83"/>
          <p:cNvGrpSpPr/>
          <p:nvPr/>
        </p:nvGrpSpPr>
        <p:grpSpPr>
          <a:xfrm>
            <a:off x="6637880" y="1306618"/>
            <a:ext cx="353757" cy="352565"/>
            <a:chOff x="-26980600" y="3175500"/>
            <a:chExt cx="296950" cy="295950"/>
          </a:xfrm>
        </p:grpSpPr>
        <p:sp>
          <p:nvSpPr>
            <p:cNvPr id="5794" name="Google Shape;5794;p8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7" name="Google Shape;5797;p83"/>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8" name="Google Shape;5798;p83"/>
          <p:cNvGrpSpPr/>
          <p:nvPr/>
        </p:nvGrpSpPr>
        <p:grpSpPr>
          <a:xfrm>
            <a:off x="6638357" y="2245154"/>
            <a:ext cx="352803" cy="289039"/>
            <a:chOff x="-26981375" y="3951875"/>
            <a:chExt cx="296150" cy="242625"/>
          </a:xfrm>
        </p:grpSpPr>
        <p:sp>
          <p:nvSpPr>
            <p:cNvPr id="5799" name="Google Shape;5799;p8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83"/>
          <p:cNvGrpSpPr/>
          <p:nvPr/>
        </p:nvGrpSpPr>
        <p:grpSpPr>
          <a:xfrm>
            <a:off x="5303399" y="2692745"/>
            <a:ext cx="351910" cy="354710"/>
            <a:chOff x="-25094250" y="3176075"/>
            <a:chExt cx="295400" cy="297750"/>
          </a:xfrm>
        </p:grpSpPr>
        <p:sp>
          <p:nvSpPr>
            <p:cNvPr id="5803" name="Google Shape;5803;p8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83"/>
          <p:cNvGrpSpPr/>
          <p:nvPr/>
        </p:nvGrpSpPr>
        <p:grpSpPr>
          <a:xfrm>
            <a:off x="5303399" y="3173106"/>
            <a:ext cx="351910" cy="351880"/>
            <a:chOff x="-25094250" y="3547050"/>
            <a:chExt cx="295400" cy="295375"/>
          </a:xfrm>
        </p:grpSpPr>
        <p:sp>
          <p:nvSpPr>
            <p:cNvPr id="5807" name="Google Shape;5807;p8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2" name="Google Shape;5812;p83"/>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3" name="Google Shape;5813;p83"/>
          <p:cNvGrpSpPr/>
          <p:nvPr/>
        </p:nvGrpSpPr>
        <p:grpSpPr>
          <a:xfrm>
            <a:off x="7535476" y="2693698"/>
            <a:ext cx="352803" cy="352803"/>
            <a:chOff x="-23245675" y="3148525"/>
            <a:chExt cx="296150" cy="296150"/>
          </a:xfrm>
        </p:grpSpPr>
        <p:sp>
          <p:nvSpPr>
            <p:cNvPr id="5814" name="Google Shape;5814;p8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7" name="Google Shape;5817;p83"/>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8" name="Google Shape;5818;p83"/>
          <p:cNvGrpSpPr/>
          <p:nvPr/>
        </p:nvGrpSpPr>
        <p:grpSpPr>
          <a:xfrm>
            <a:off x="7535938" y="3622672"/>
            <a:ext cx="351880" cy="352803"/>
            <a:chOff x="-23244900" y="3888100"/>
            <a:chExt cx="295375" cy="296150"/>
          </a:xfrm>
        </p:grpSpPr>
        <p:sp>
          <p:nvSpPr>
            <p:cNvPr id="5819" name="Google Shape;5819;p8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0" name="Google Shape;5830;p83"/>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5832" name="Google Shape;5832;p8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36"/>
        <p:cNvGrpSpPr/>
        <p:nvPr/>
      </p:nvGrpSpPr>
      <p:grpSpPr>
        <a:xfrm>
          <a:off x="0" y="0"/>
          <a:ext cx="0" cy="0"/>
          <a:chOff x="0" y="0"/>
          <a:chExt cx="0" cy="0"/>
        </a:xfrm>
      </p:grpSpPr>
      <p:sp>
        <p:nvSpPr>
          <p:cNvPr id="5837" name="Google Shape;5837;p84"/>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8" name="Google Shape;5838;p84"/>
          <p:cNvGrpSpPr/>
          <p:nvPr/>
        </p:nvGrpSpPr>
        <p:grpSpPr>
          <a:xfrm>
            <a:off x="850004" y="1823018"/>
            <a:ext cx="367261" cy="367261"/>
            <a:chOff x="-65145700" y="3727425"/>
            <a:chExt cx="317425" cy="317425"/>
          </a:xfrm>
        </p:grpSpPr>
        <p:sp>
          <p:nvSpPr>
            <p:cNvPr id="5839" name="Google Shape;5839;p8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84"/>
          <p:cNvGrpSpPr/>
          <p:nvPr/>
        </p:nvGrpSpPr>
        <p:grpSpPr>
          <a:xfrm>
            <a:off x="853201" y="2251933"/>
            <a:ext cx="360868" cy="367261"/>
            <a:chOff x="-65144125" y="4094450"/>
            <a:chExt cx="311900" cy="317425"/>
          </a:xfrm>
        </p:grpSpPr>
        <p:sp>
          <p:nvSpPr>
            <p:cNvPr id="5842" name="Google Shape;5842;p8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5" name="Google Shape;5845;p84"/>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6" name="Google Shape;5846;p84"/>
          <p:cNvGrpSpPr/>
          <p:nvPr/>
        </p:nvGrpSpPr>
        <p:grpSpPr>
          <a:xfrm>
            <a:off x="3056770" y="1822628"/>
            <a:ext cx="370645" cy="368042"/>
            <a:chOff x="-63250675" y="3744075"/>
            <a:chExt cx="320350" cy="318100"/>
          </a:xfrm>
        </p:grpSpPr>
        <p:sp>
          <p:nvSpPr>
            <p:cNvPr id="5847" name="Google Shape;5847;p8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84"/>
          <p:cNvGrpSpPr/>
          <p:nvPr/>
        </p:nvGrpSpPr>
        <p:grpSpPr>
          <a:xfrm>
            <a:off x="3058462" y="2251933"/>
            <a:ext cx="367261" cy="367261"/>
            <a:chOff x="-63250675" y="4110200"/>
            <a:chExt cx="317425" cy="317425"/>
          </a:xfrm>
        </p:grpSpPr>
        <p:sp>
          <p:nvSpPr>
            <p:cNvPr id="5851" name="Google Shape;5851;p8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84"/>
          <p:cNvGrpSpPr/>
          <p:nvPr/>
        </p:nvGrpSpPr>
        <p:grpSpPr>
          <a:xfrm>
            <a:off x="1737509" y="2749028"/>
            <a:ext cx="359075" cy="358844"/>
            <a:chOff x="-61351725" y="3372400"/>
            <a:chExt cx="310350" cy="310150"/>
          </a:xfrm>
        </p:grpSpPr>
        <p:sp>
          <p:nvSpPr>
            <p:cNvPr id="5861" name="Google Shape;5861;p8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84"/>
          <p:cNvGrpSpPr/>
          <p:nvPr/>
        </p:nvGrpSpPr>
        <p:grpSpPr>
          <a:xfrm>
            <a:off x="1733864" y="3212084"/>
            <a:ext cx="366364" cy="333534"/>
            <a:chOff x="-61354875" y="3751050"/>
            <a:chExt cx="316650" cy="288275"/>
          </a:xfrm>
        </p:grpSpPr>
        <p:sp>
          <p:nvSpPr>
            <p:cNvPr id="5865" name="Google Shape;5865;p8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84"/>
          <p:cNvGrpSpPr/>
          <p:nvPr/>
        </p:nvGrpSpPr>
        <p:grpSpPr>
          <a:xfrm>
            <a:off x="1733864" y="3653724"/>
            <a:ext cx="366364" cy="367290"/>
            <a:chOff x="-61354875" y="4101525"/>
            <a:chExt cx="316650" cy="317450"/>
          </a:xfrm>
        </p:grpSpPr>
        <p:sp>
          <p:nvSpPr>
            <p:cNvPr id="5869" name="Google Shape;5869;p8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84"/>
          <p:cNvGrpSpPr/>
          <p:nvPr/>
        </p:nvGrpSpPr>
        <p:grpSpPr>
          <a:xfrm>
            <a:off x="3950299" y="2745600"/>
            <a:ext cx="368157" cy="365699"/>
            <a:chOff x="-59470075" y="3308975"/>
            <a:chExt cx="318200" cy="316075"/>
          </a:xfrm>
        </p:grpSpPr>
        <p:sp>
          <p:nvSpPr>
            <p:cNvPr id="5872" name="Google Shape;5872;p8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84"/>
          <p:cNvGrpSpPr/>
          <p:nvPr/>
        </p:nvGrpSpPr>
        <p:grpSpPr>
          <a:xfrm>
            <a:off x="1295729" y="1381305"/>
            <a:ext cx="367261" cy="364686"/>
            <a:chOff x="-64781025" y="3361050"/>
            <a:chExt cx="317425" cy="315200"/>
          </a:xfrm>
        </p:grpSpPr>
        <p:sp>
          <p:nvSpPr>
            <p:cNvPr id="5882" name="Google Shape;5882;p8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6" name="Google Shape;5886;p84"/>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4"/>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4"/>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9" name="Google Shape;5889;p84"/>
          <p:cNvGrpSpPr/>
          <p:nvPr/>
        </p:nvGrpSpPr>
        <p:grpSpPr>
          <a:xfrm>
            <a:off x="3500129" y="1822744"/>
            <a:ext cx="382765" cy="367810"/>
            <a:chOff x="-62890750" y="3747425"/>
            <a:chExt cx="330825" cy="317900"/>
          </a:xfrm>
        </p:grpSpPr>
        <p:sp>
          <p:nvSpPr>
            <p:cNvPr id="5890" name="Google Shape;5890;p8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84"/>
          <p:cNvGrpSpPr/>
          <p:nvPr/>
        </p:nvGrpSpPr>
        <p:grpSpPr>
          <a:xfrm>
            <a:off x="3507881" y="2252381"/>
            <a:ext cx="367261" cy="366364"/>
            <a:chOff x="-62884425" y="4111775"/>
            <a:chExt cx="317425" cy="316650"/>
          </a:xfrm>
        </p:grpSpPr>
        <p:sp>
          <p:nvSpPr>
            <p:cNvPr id="5905" name="Google Shape;5905;p8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84"/>
          <p:cNvGrpSpPr/>
          <p:nvPr/>
        </p:nvGrpSpPr>
        <p:grpSpPr>
          <a:xfrm>
            <a:off x="2180515" y="2748450"/>
            <a:ext cx="365438" cy="360001"/>
            <a:chOff x="-60991775" y="3376900"/>
            <a:chExt cx="315850" cy="311150"/>
          </a:xfrm>
        </p:grpSpPr>
        <p:sp>
          <p:nvSpPr>
            <p:cNvPr id="5908" name="Google Shape;5908;p8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84"/>
          <p:cNvGrpSpPr/>
          <p:nvPr/>
        </p:nvGrpSpPr>
        <p:grpSpPr>
          <a:xfrm>
            <a:off x="2180052" y="3199314"/>
            <a:ext cx="366364" cy="359075"/>
            <a:chOff x="-60988625" y="3740800"/>
            <a:chExt cx="316650" cy="310350"/>
          </a:xfrm>
        </p:grpSpPr>
        <p:sp>
          <p:nvSpPr>
            <p:cNvPr id="5912" name="Google Shape;5912;p8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84"/>
          <p:cNvGrpSpPr/>
          <p:nvPr/>
        </p:nvGrpSpPr>
        <p:grpSpPr>
          <a:xfrm>
            <a:off x="2180052" y="3654765"/>
            <a:ext cx="366364" cy="365207"/>
            <a:chOff x="-60987850" y="4100950"/>
            <a:chExt cx="316650" cy="315650"/>
          </a:xfrm>
        </p:grpSpPr>
        <p:sp>
          <p:nvSpPr>
            <p:cNvPr id="5916" name="Google Shape;5916;p8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84"/>
          <p:cNvGrpSpPr/>
          <p:nvPr/>
        </p:nvGrpSpPr>
        <p:grpSpPr>
          <a:xfrm>
            <a:off x="3949836" y="3200225"/>
            <a:ext cx="369083" cy="357253"/>
            <a:chOff x="-59447250" y="3706150"/>
            <a:chExt cx="319000" cy="308775"/>
          </a:xfrm>
        </p:grpSpPr>
        <p:sp>
          <p:nvSpPr>
            <p:cNvPr id="5922" name="Google Shape;5922;p8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84"/>
          <p:cNvGrpSpPr/>
          <p:nvPr/>
        </p:nvGrpSpPr>
        <p:grpSpPr>
          <a:xfrm>
            <a:off x="1738564" y="1381536"/>
            <a:ext cx="368186" cy="364224"/>
            <a:chOff x="-64406125" y="3362225"/>
            <a:chExt cx="318225" cy="314800"/>
          </a:xfrm>
        </p:grpSpPr>
        <p:sp>
          <p:nvSpPr>
            <p:cNvPr id="5927" name="Google Shape;5927;p8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9" name="Google Shape;5929;p84"/>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0" name="Google Shape;5930;p84"/>
          <p:cNvGrpSpPr/>
          <p:nvPr/>
        </p:nvGrpSpPr>
        <p:grpSpPr>
          <a:xfrm>
            <a:off x="1739027" y="2252381"/>
            <a:ext cx="367261" cy="366364"/>
            <a:chOff x="-64410850" y="4094450"/>
            <a:chExt cx="317425" cy="316650"/>
          </a:xfrm>
        </p:grpSpPr>
        <p:sp>
          <p:nvSpPr>
            <p:cNvPr id="5931" name="Google Shape;5931;p8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4" name="Google Shape;5934;p84"/>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5" name="Google Shape;5935;p84"/>
          <p:cNvGrpSpPr/>
          <p:nvPr/>
        </p:nvGrpSpPr>
        <p:grpSpPr>
          <a:xfrm>
            <a:off x="3960575" y="1822454"/>
            <a:ext cx="365467" cy="368389"/>
            <a:chOff x="-62516625" y="3743175"/>
            <a:chExt cx="315875" cy="318400"/>
          </a:xfrm>
        </p:grpSpPr>
        <p:sp>
          <p:nvSpPr>
            <p:cNvPr id="5936" name="Google Shape;5936;p8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84"/>
          <p:cNvGrpSpPr/>
          <p:nvPr/>
        </p:nvGrpSpPr>
        <p:grpSpPr>
          <a:xfrm>
            <a:off x="3967415" y="2272426"/>
            <a:ext cx="351786" cy="326274"/>
            <a:chOff x="-62511900" y="4129100"/>
            <a:chExt cx="304050" cy="282000"/>
          </a:xfrm>
        </p:grpSpPr>
        <p:sp>
          <p:nvSpPr>
            <p:cNvPr id="5939" name="Google Shape;5939;p8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84"/>
          <p:cNvGrpSpPr/>
          <p:nvPr/>
        </p:nvGrpSpPr>
        <p:grpSpPr>
          <a:xfrm>
            <a:off x="2645537" y="2744820"/>
            <a:ext cx="310770" cy="367261"/>
            <a:chOff x="-60597975" y="3367475"/>
            <a:chExt cx="268600" cy="317425"/>
          </a:xfrm>
        </p:grpSpPr>
        <p:sp>
          <p:nvSpPr>
            <p:cNvPr id="5945" name="Google Shape;5945;p8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0" name="Google Shape;5950;p84"/>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1" name="Google Shape;5951;p84"/>
          <p:cNvGrpSpPr/>
          <p:nvPr/>
        </p:nvGrpSpPr>
        <p:grpSpPr>
          <a:xfrm>
            <a:off x="2617740" y="3706136"/>
            <a:ext cx="366364" cy="262465"/>
            <a:chOff x="-60621600" y="4145650"/>
            <a:chExt cx="316650" cy="226850"/>
          </a:xfrm>
        </p:grpSpPr>
        <p:sp>
          <p:nvSpPr>
            <p:cNvPr id="5952" name="Google Shape;5952;p8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84"/>
          <p:cNvGrpSpPr/>
          <p:nvPr/>
        </p:nvGrpSpPr>
        <p:grpSpPr>
          <a:xfrm>
            <a:off x="3954392" y="3654635"/>
            <a:ext cx="359972" cy="365467"/>
            <a:chOff x="-59400775" y="4084200"/>
            <a:chExt cx="311125" cy="315875"/>
          </a:xfrm>
        </p:grpSpPr>
        <p:sp>
          <p:nvSpPr>
            <p:cNvPr id="5956" name="Google Shape;5956;p8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84"/>
          <p:cNvGrpSpPr/>
          <p:nvPr/>
        </p:nvGrpSpPr>
        <p:grpSpPr>
          <a:xfrm>
            <a:off x="2178486" y="1380466"/>
            <a:ext cx="365438" cy="366364"/>
            <a:chOff x="-64044600" y="3360375"/>
            <a:chExt cx="315850" cy="316650"/>
          </a:xfrm>
        </p:grpSpPr>
        <p:sp>
          <p:nvSpPr>
            <p:cNvPr id="5963" name="Google Shape;5963;p8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84"/>
          <p:cNvGrpSpPr/>
          <p:nvPr/>
        </p:nvGrpSpPr>
        <p:grpSpPr>
          <a:xfrm>
            <a:off x="2204909" y="1823018"/>
            <a:ext cx="312592" cy="367261"/>
            <a:chOff x="-64022550" y="3727425"/>
            <a:chExt cx="270175" cy="317425"/>
          </a:xfrm>
        </p:grpSpPr>
        <p:sp>
          <p:nvSpPr>
            <p:cNvPr id="5967" name="Google Shape;5967;p8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84"/>
          <p:cNvGrpSpPr/>
          <p:nvPr/>
        </p:nvGrpSpPr>
        <p:grpSpPr>
          <a:xfrm>
            <a:off x="2229047" y="2251918"/>
            <a:ext cx="264317" cy="367290"/>
            <a:chOff x="-64001300" y="4093650"/>
            <a:chExt cx="228450" cy="317450"/>
          </a:xfrm>
        </p:grpSpPr>
        <p:sp>
          <p:nvSpPr>
            <p:cNvPr id="5971" name="Google Shape;5971;p8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84"/>
          <p:cNvGrpSpPr/>
          <p:nvPr/>
        </p:nvGrpSpPr>
        <p:grpSpPr>
          <a:xfrm>
            <a:off x="848051" y="2745210"/>
            <a:ext cx="359972" cy="366480"/>
            <a:chOff x="-62148800" y="3377700"/>
            <a:chExt cx="311125" cy="316750"/>
          </a:xfrm>
        </p:grpSpPr>
        <p:sp>
          <p:nvSpPr>
            <p:cNvPr id="5976" name="Google Shape;5976;p8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8" name="Google Shape;5978;p84"/>
          <p:cNvGrpSpPr/>
          <p:nvPr/>
        </p:nvGrpSpPr>
        <p:grpSpPr>
          <a:xfrm>
            <a:off x="843958" y="3195207"/>
            <a:ext cx="368157" cy="367290"/>
            <a:chOff x="-62154300" y="3743950"/>
            <a:chExt cx="318200" cy="317450"/>
          </a:xfrm>
        </p:grpSpPr>
        <p:sp>
          <p:nvSpPr>
            <p:cNvPr id="5979" name="Google Shape;5979;p8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84"/>
          <p:cNvGrpSpPr/>
          <p:nvPr/>
        </p:nvGrpSpPr>
        <p:grpSpPr>
          <a:xfrm>
            <a:off x="843944" y="3654187"/>
            <a:ext cx="368186" cy="366364"/>
            <a:chOff x="-62151950" y="4111775"/>
            <a:chExt cx="318225" cy="316650"/>
          </a:xfrm>
        </p:grpSpPr>
        <p:sp>
          <p:nvSpPr>
            <p:cNvPr id="5982" name="Google Shape;5982;p8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84"/>
          <p:cNvGrpSpPr/>
          <p:nvPr/>
        </p:nvGrpSpPr>
        <p:grpSpPr>
          <a:xfrm>
            <a:off x="3062568" y="2744733"/>
            <a:ext cx="368157" cy="367434"/>
            <a:chOff x="-60254550" y="3367325"/>
            <a:chExt cx="318200" cy="317575"/>
          </a:xfrm>
        </p:grpSpPr>
        <p:sp>
          <p:nvSpPr>
            <p:cNvPr id="5987" name="Google Shape;5987;p8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84"/>
          <p:cNvGrpSpPr/>
          <p:nvPr/>
        </p:nvGrpSpPr>
        <p:grpSpPr>
          <a:xfrm>
            <a:off x="3063465" y="3195727"/>
            <a:ext cx="366364" cy="366248"/>
            <a:chOff x="-60255350" y="3733825"/>
            <a:chExt cx="316650" cy="316550"/>
          </a:xfrm>
        </p:grpSpPr>
        <p:sp>
          <p:nvSpPr>
            <p:cNvPr id="5992" name="Google Shape;5992;p8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84"/>
          <p:cNvGrpSpPr/>
          <p:nvPr/>
        </p:nvGrpSpPr>
        <p:grpSpPr>
          <a:xfrm>
            <a:off x="3091262" y="3654635"/>
            <a:ext cx="310770" cy="365467"/>
            <a:chOff x="-60232500" y="4101525"/>
            <a:chExt cx="268600" cy="315875"/>
          </a:xfrm>
        </p:grpSpPr>
        <p:sp>
          <p:nvSpPr>
            <p:cNvPr id="6000" name="Google Shape;6000;p8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2" name="Google Shape;6002;p84"/>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3" name="Google Shape;6003;p84"/>
          <p:cNvGrpSpPr/>
          <p:nvPr/>
        </p:nvGrpSpPr>
        <p:grpSpPr>
          <a:xfrm>
            <a:off x="2624262" y="1380466"/>
            <a:ext cx="368186" cy="366364"/>
            <a:chOff x="-63679950" y="3360375"/>
            <a:chExt cx="318225" cy="316650"/>
          </a:xfrm>
        </p:grpSpPr>
        <p:sp>
          <p:nvSpPr>
            <p:cNvPr id="6004" name="Google Shape;6004;p8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8" name="Google Shape;6008;p84"/>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9" name="Google Shape;6009;p84"/>
          <p:cNvGrpSpPr/>
          <p:nvPr/>
        </p:nvGrpSpPr>
        <p:grpSpPr>
          <a:xfrm>
            <a:off x="2622889" y="2251803"/>
            <a:ext cx="370934" cy="367521"/>
            <a:chOff x="-63679950" y="4093450"/>
            <a:chExt cx="320600" cy="317650"/>
          </a:xfrm>
        </p:grpSpPr>
        <p:sp>
          <p:nvSpPr>
            <p:cNvPr id="6010" name="Google Shape;6010;p8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84"/>
          <p:cNvGrpSpPr/>
          <p:nvPr/>
        </p:nvGrpSpPr>
        <p:grpSpPr>
          <a:xfrm>
            <a:off x="1283006" y="2744805"/>
            <a:ext cx="366364" cy="367290"/>
            <a:chOff x="-61784125" y="3377700"/>
            <a:chExt cx="316650" cy="317450"/>
          </a:xfrm>
        </p:grpSpPr>
        <p:sp>
          <p:nvSpPr>
            <p:cNvPr id="6014" name="Google Shape;6014;p8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84"/>
          <p:cNvGrpSpPr/>
          <p:nvPr/>
        </p:nvGrpSpPr>
        <p:grpSpPr>
          <a:xfrm>
            <a:off x="1283006" y="3195207"/>
            <a:ext cx="366364" cy="367290"/>
            <a:chOff x="-61783350" y="3743950"/>
            <a:chExt cx="316650" cy="317450"/>
          </a:xfrm>
        </p:grpSpPr>
        <p:sp>
          <p:nvSpPr>
            <p:cNvPr id="6022" name="Google Shape;6022;p8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4" name="Google Shape;6024;p84"/>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4"/>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4"/>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7" name="Google Shape;6027;p84"/>
          <p:cNvGrpSpPr/>
          <p:nvPr/>
        </p:nvGrpSpPr>
        <p:grpSpPr>
          <a:xfrm>
            <a:off x="3504430" y="3655040"/>
            <a:ext cx="369112" cy="364657"/>
            <a:chOff x="-59869425" y="4102225"/>
            <a:chExt cx="319025" cy="315175"/>
          </a:xfrm>
        </p:grpSpPr>
        <p:sp>
          <p:nvSpPr>
            <p:cNvPr id="6028" name="Google Shape;6028;p8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84"/>
          <p:cNvGrpSpPr/>
          <p:nvPr/>
        </p:nvGrpSpPr>
        <p:grpSpPr>
          <a:xfrm>
            <a:off x="2623233" y="4123862"/>
            <a:ext cx="366364" cy="365467"/>
            <a:chOff x="-59029025" y="3711650"/>
            <a:chExt cx="316650" cy="315875"/>
          </a:xfrm>
        </p:grpSpPr>
        <p:sp>
          <p:nvSpPr>
            <p:cNvPr id="6033" name="Google Shape;6033;p8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84"/>
          <p:cNvGrpSpPr/>
          <p:nvPr/>
        </p:nvGrpSpPr>
        <p:grpSpPr>
          <a:xfrm>
            <a:off x="4859311" y="1379917"/>
            <a:ext cx="351940" cy="348188"/>
            <a:chOff x="581525" y="3254850"/>
            <a:chExt cx="297750" cy="294575"/>
          </a:xfrm>
        </p:grpSpPr>
        <p:sp>
          <p:nvSpPr>
            <p:cNvPr id="6041" name="Google Shape;6041;p8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84"/>
          <p:cNvGrpSpPr/>
          <p:nvPr/>
        </p:nvGrpSpPr>
        <p:grpSpPr>
          <a:xfrm>
            <a:off x="4858380" y="1818853"/>
            <a:ext cx="353802" cy="351497"/>
            <a:chOff x="580725" y="3617925"/>
            <a:chExt cx="299325" cy="297375"/>
          </a:xfrm>
        </p:grpSpPr>
        <p:sp>
          <p:nvSpPr>
            <p:cNvPr id="6045" name="Google Shape;6045;p8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84"/>
          <p:cNvGrpSpPr/>
          <p:nvPr/>
        </p:nvGrpSpPr>
        <p:grpSpPr>
          <a:xfrm>
            <a:off x="4860242" y="2266043"/>
            <a:ext cx="350079" cy="350079"/>
            <a:chOff x="583100" y="3982600"/>
            <a:chExt cx="296175" cy="296175"/>
          </a:xfrm>
        </p:grpSpPr>
        <p:sp>
          <p:nvSpPr>
            <p:cNvPr id="6051" name="Google Shape;6051;p8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84"/>
          <p:cNvGrpSpPr/>
          <p:nvPr/>
        </p:nvGrpSpPr>
        <p:grpSpPr>
          <a:xfrm>
            <a:off x="7092856" y="1379667"/>
            <a:ext cx="307231" cy="348690"/>
            <a:chOff x="2423775" y="3226875"/>
            <a:chExt cx="259925" cy="295000"/>
          </a:xfrm>
        </p:grpSpPr>
        <p:sp>
          <p:nvSpPr>
            <p:cNvPr id="6059" name="Google Shape;6059;p8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84"/>
          <p:cNvGrpSpPr/>
          <p:nvPr/>
        </p:nvGrpSpPr>
        <p:grpSpPr>
          <a:xfrm>
            <a:off x="7070043" y="1820952"/>
            <a:ext cx="352857" cy="347301"/>
            <a:chOff x="2404875" y="3592725"/>
            <a:chExt cx="298525" cy="293825"/>
          </a:xfrm>
        </p:grpSpPr>
        <p:sp>
          <p:nvSpPr>
            <p:cNvPr id="6063" name="Google Shape;6063;p8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84"/>
          <p:cNvGrpSpPr/>
          <p:nvPr/>
        </p:nvGrpSpPr>
        <p:grpSpPr>
          <a:xfrm>
            <a:off x="7070974" y="2266517"/>
            <a:ext cx="350995" cy="349133"/>
            <a:chOff x="2404875" y="3955825"/>
            <a:chExt cx="296950" cy="295375"/>
          </a:xfrm>
        </p:grpSpPr>
        <p:sp>
          <p:nvSpPr>
            <p:cNvPr id="6067" name="Google Shape;6067;p8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84"/>
          <p:cNvGrpSpPr/>
          <p:nvPr/>
        </p:nvGrpSpPr>
        <p:grpSpPr>
          <a:xfrm>
            <a:off x="5764954" y="2730711"/>
            <a:ext cx="349163" cy="350079"/>
            <a:chOff x="4263650" y="3235150"/>
            <a:chExt cx="295400" cy="296175"/>
          </a:xfrm>
        </p:grpSpPr>
        <p:sp>
          <p:nvSpPr>
            <p:cNvPr id="6072" name="Google Shape;6072;p8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84"/>
          <p:cNvGrpSpPr/>
          <p:nvPr/>
        </p:nvGrpSpPr>
        <p:grpSpPr>
          <a:xfrm>
            <a:off x="5762634" y="3189872"/>
            <a:ext cx="353802" cy="327739"/>
            <a:chOff x="4266025" y="3609275"/>
            <a:chExt cx="299325" cy="277275"/>
          </a:xfrm>
        </p:grpSpPr>
        <p:sp>
          <p:nvSpPr>
            <p:cNvPr id="6078" name="Google Shape;6078;p8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84"/>
          <p:cNvGrpSpPr/>
          <p:nvPr/>
        </p:nvGrpSpPr>
        <p:grpSpPr>
          <a:xfrm>
            <a:off x="5763092" y="3655259"/>
            <a:ext cx="352886" cy="349133"/>
            <a:chOff x="4263650" y="3963700"/>
            <a:chExt cx="298550" cy="295375"/>
          </a:xfrm>
        </p:grpSpPr>
        <p:sp>
          <p:nvSpPr>
            <p:cNvPr id="6081" name="Google Shape;6081;p8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84"/>
          <p:cNvGrpSpPr/>
          <p:nvPr/>
        </p:nvGrpSpPr>
        <p:grpSpPr>
          <a:xfrm>
            <a:off x="8041429" y="2730711"/>
            <a:ext cx="226264" cy="350079"/>
            <a:chOff x="6164975" y="3211525"/>
            <a:chExt cx="191425" cy="296175"/>
          </a:xfrm>
        </p:grpSpPr>
        <p:sp>
          <p:nvSpPr>
            <p:cNvPr id="6089" name="Google Shape;6089;p8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84"/>
          <p:cNvGrpSpPr/>
          <p:nvPr/>
        </p:nvGrpSpPr>
        <p:grpSpPr>
          <a:xfrm>
            <a:off x="5303466" y="1378987"/>
            <a:ext cx="352886" cy="350049"/>
            <a:chOff x="946175" y="3253275"/>
            <a:chExt cx="298550" cy="296150"/>
          </a:xfrm>
        </p:grpSpPr>
        <p:sp>
          <p:nvSpPr>
            <p:cNvPr id="6097" name="Google Shape;6097;p8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84"/>
          <p:cNvGrpSpPr/>
          <p:nvPr/>
        </p:nvGrpSpPr>
        <p:grpSpPr>
          <a:xfrm>
            <a:off x="5304397" y="1820951"/>
            <a:ext cx="351024" cy="347301"/>
            <a:chOff x="946175" y="3619500"/>
            <a:chExt cx="296975" cy="293825"/>
          </a:xfrm>
        </p:grpSpPr>
        <p:sp>
          <p:nvSpPr>
            <p:cNvPr id="6103" name="Google Shape;6103;p8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9" name="Google Shape;6109;p84"/>
          <p:cNvGrpSpPr/>
          <p:nvPr/>
        </p:nvGrpSpPr>
        <p:grpSpPr>
          <a:xfrm>
            <a:off x="5303939" y="2265585"/>
            <a:ext cx="351940" cy="350995"/>
            <a:chOff x="944600" y="3981825"/>
            <a:chExt cx="297750" cy="296950"/>
          </a:xfrm>
        </p:grpSpPr>
        <p:sp>
          <p:nvSpPr>
            <p:cNvPr id="6110" name="Google Shape;6110;p8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84"/>
          <p:cNvGrpSpPr/>
          <p:nvPr/>
        </p:nvGrpSpPr>
        <p:grpSpPr>
          <a:xfrm>
            <a:off x="7520875" y="1379445"/>
            <a:ext cx="350079" cy="349133"/>
            <a:chOff x="2768750" y="3227275"/>
            <a:chExt cx="296175" cy="295375"/>
          </a:xfrm>
        </p:grpSpPr>
        <p:sp>
          <p:nvSpPr>
            <p:cNvPr id="6115" name="Google Shape;6115;p8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84"/>
          <p:cNvGrpSpPr/>
          <p:nvPr/>
        </p:nvGrpSpPr>
        <p:grpSpPr>
          <a:xfrm>
            <a:off x="7541826" y="1820317"/>
            <a:ext cx="308177" cy="348572"/>
            <a:chOff x="2786075" y="3591800"/>
            <a:chExt cx="260725" cy="294900"/>
          </a:xfrm>
        </p:grpSpPr>
        <p:sp>
          <p:nvSpPr>
            <p:cNvPr id="6124" name="Google Shape;6124;p8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84"/>
          <p:cNvGrpSpPr/>
          <p:nvPr/>
        </p:nvGrpSpPr>
        <p:grpSpPr>
          <a:xfrm>
            <a:off x="7582324" y="2266044"/>
            <a:ext cx="227180" cy="350079"/>
            <a:chOff x="2819150" y="3955025"/>
            <a:chExt cx="192200" cy="296175"/>
          </a:xfrm>
        </p:grpSpPr>
        <p:sp>
          <p:nvSpPr>
            <p:cNvPr id="6130" name="Google Shape;6130;p8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84"/>
          <p:cNvGrpSpPr/>
          <p:nvPr/>
        </p:nvGrpSpPr>
        <p:grpSpPr>
          <a:xfrm>
            <a:off x="6206097" y="2731642"/>
            <a:ext cx="349133" cy="348217"/>
            <a:chOff x="4629125" y="3235150"/>
            <a:chExt cx="295375" cy="294600"/>
          </a:xfrm>
        </p:grpSpPr>
        <p:sp>
          <p:nvSpPr>
            <p:cNvPr id="6135" name="Google Shape;6135;p8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84"/>
          <p:cNvGrpSpPr/>
          <p:nvPr/>
        </p:nvGrpSpPr>
        <p:grpSpPr>
          <a:xfrm>
            <a:off x="6206082" y="3179175"/>
            <a:ext cx="349163" cy="349133"/>
            <a:chOff x="4628325" y="3599825"/>
            <a:chExt cx="295400" cy="295375"/>
          </a:xfrm>
        </p:grpSpPr>
        <p:sp>
          <p:nvSpPr>
            <p:cNvPr id="6141" name="Google Shape;6141;p8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84"/>
          <p:cNvGrpSpPr/>
          <p:nvPr/>
        </p:nvGrpSpPr>
        <p:grpSpPr>
          <a:xfrm>
            <a:off x="6227033" y="3654786"/>
            <a:ext cx="307261" cy="350079"/>
            <a:chOff x="4645650" y="3962900"/>
            <a:chExt cx="259950" cy="296175"/>
          </a:xfrm>
        </p:grpSpPr>
        <p:sp>
          <p:nvSpPr>
            <p:cNvPr id="6154" name="Google Shape;6154;p8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84"/>
          <p:cNvGrpSpPr/>
          <p:nvPr/>
        </p:nvGrpSpPr>
        <p:grpSpPr>
          <a:xfrm>
            <a:off x="7979994" y="3179648"/>
            <a:ext cx="349133" cy="348188"/>
            <a:chOff x="6143725" y="3582500"/>
            <a:chExt cx="295375" cy="294575"/>
          </a:xfrm>
        </p:grpSpPr>
        <p:sp>
          <p:nvSpPr>
            <p:cNvPr id="6161" name="Google Shape;6161;p8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84"/>
          <p:cNvGrpSpPr/>
          <p:nvPr/>
        </p:nvGrpSpPr>
        <p:grpSpPr>
          <a:xfrm>
            <a:off x="5748820" y="1378987"/>
            <a:ext cx="350995" cy="350049"/>
            <a:chOff x="1310075" y="3253275"/>
            <a:chExt cx="296950" cy="296150"/>
          </a:xfrm>
        </p:grpSpPr>
        <p:sp>
          <p:nvSpPr>
            <p:cNvPr id="6169" name="Google Shape;6169;p8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2" name="Google Shape;6172;p84"/>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3" name="Google Shape;6173;p84"/>
          <p:cNvGrpSpPr/>
          <p:nvPr/>
        </p:nvGrpSpPr>
        <p:grpSpPr>
          <a:xfrm>
            <a:off x="5748347" y="2265246"/>
            <a:ext cx="351941" cy="351675"/>
            <a:chOff x="1310075" y="3980250"/>
            <a:chExt cx="297750" cy="297525"/>
          </a:xfrm>
        </p:grpSpPr>
        <p:sp>
          <p:nvSpPr>
            <p:cNvPr id="6174" name="Google Shape;6174;p8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84"/>
          <p:cNvGrpSpPr/>
          <p:nvPr/>
        </p:nvGrpSpPr>
        <p:grpSpPr>
          <a:xfrm>
            <a:off x="8013136" y="1379445"/>
            <a:ext cx="266305" cy="349133"/>
            <a:chOff x="3167275" y="3227275"/>
            <a:chExt cx="225300" cy="295375"/>
          </a:xfrm>
        </p:grpSpPr>
        <p:sp>
          <p:nvSpPr>
            <p:cNvPr id="6179" name="Google Shape;6179;p8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4" name="Google Shape;6184;p84"/>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5" name="Google Shape;6185;p84"/>
          <p:cNvGrpSpPr/>
          <p:nvPr/>
        </p:nvGrpSpPr>
        <p:grpSpPr>
          <a:xfrm>
            <a:off x="7970318" y="2266502"/>
            <a:ext cx="351940" cy="349163"/>
            <a:chOff x="3133425" y="3955025"/>
            <a:chExt cx="297750" cy="295400"/>
          </a:xfrm>
        </p:grpSpPr>
        <p:sp>
          <p:nvSpPr>
            <p:cNvPr id="6186" name="Google Shape;6186;p8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84"/>
          <p:cNvGrpSpPr/>
          <p:nvPr/>
        </p:nvGrpSpPr>
        <p:grpSpPr>
          <a:xfrm>
            <a:off x="6650491" y="2730090"/>
            <a:ext cx="350079" cy="351320"/>
            <a:chOff x="4991425" y="3234750"/>
            <a:chExt cx="296175" cy="297225"/>
          </a:xfrm>
        </p:grpSpPr>
        <p:sp>
          <p:nvSpPr>
            <p:cNvPr id="6190" name="Google Shape;6190;p8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84"/>
          <p:cNvGrpSpPr/>
          <p:nvPr/>
        </p:nvGrpSpPr>
        <p:grpSpPr>
          <a:xfrm>
            <a:off x="6650491" y="3199653"/>
            <a:ext cx="350079" cy="308177"/>
            <a:chOff x="4991425" y="3617150"/>
            <a:chExt cx="296175" cy="260725"/>
          </a:xfrm>
        </p:grpSpPr>
        <p:sp>
          <p:nvSpPr>
            <p:cNvPr id="6197" name="Google Shape;6197;p8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4"/>
          <p:cNvGrpSpPr/>
          <p:nvPr/>
        </p:nvGrpSpPr>
        <p:grpSpPr>
          <a:xfrm>
            <a:off x="6727764" y="3655244"/>
            <a:ext cx="195532" cy="349163"/>
            <a:chOff x="5056800" y="3962900"/>
            <a:chExt cx="165425" cy="295400"/>
          </a:xfrm>
        </p:grpSpPr>
        <p:sp>
          <p:nvSpPr>
            <p:cNvPr id="6205" name="Google Shape;6205;p8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84"/>
          <p:cNvGrpSpPr/>
          <p:nvPr/>
        </p:nvGrpSpPr>
        <p:grpSpPr>
          <a:xfrm>
            <a:off x="7979062" y="3655260"/>
            <a:ext cx="350995" cy="349133"/>
            <a:chOff x="6168925" y="3936925"/>
            <a:chExt cx="296950" cy="295375"/>
          </a:xfrm>
        </p:grpSpPr>
        <p:sp>
          <p:nvSpPr>
            <p:cNvPr id="6209" name="Google Shape;6209;p8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84"/>
          <p:cNvGrpSpPr/>
          <p:nvPr/>
        </p:nvGrpSpPr>
        <p:grpSpPr>
          <a:xfrm>
            <a:off x="6192781" y="1372332"/>
            <a:ext cx="348188" cy="349133"/>
            <a:chOff x="1674750" y="3254050"/>
            <a:chExt cx="294575" cy="295375"/>
          </a:xfrm>
        </p:grpSpPr>
        <p:sp>
          <p:nvSpPr>
            <p:cNvPr id="6216" name="Google Shape;6216;p8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84"/>
          <p:cNvGrpSpPr/>
          <p:nvPr/>
        </p:nvGrpSpPr>
        <p:grpSpPr>
          <a:xfrm>
            <a:off x="6207177" y="1820035"/>
            <a:ext cx="319347" cy="349133"/>
            <a:chOff x="1687350" y="3618725"/>
            <a:chExt cx="270175" cy="295375"/>
          </a:xfrm>
        </p:grpSpPr>
        <p:sp>
          <p:nvSpPr>
            <p:cNvPr id="6220" name="Google Shape;6220;p8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84"/>
          <p:cNvGrpSpPr/>
          <p:nvPr/>
        </p:nvGrpSpPr>
        <p:grpSpPr>
          <a:xfrm>
            <a:off x="6190880" y="2266516"/>
            <a:ext cx="351940" cy="349133"/>
            <a:chOff x="1672375" y="3982600"/>
            <a:chExt cx="297750" cy="295375"/>
          </a:xfrm>
        </p:grpSpPr>
        <p:sp>
          <p:nvSpPr>
            <p:cNvPr id="6224" name="Google Shape;6224;p8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84"/>
          <p:cNvGrpSpPr/>
          <p:nvPr/>
        </p:nvGrpSpPr>
        <p:grpSpPr>
          <a:xfrm>
            <a:off x="4882872" y="2730711"/>
            <a:ext cx="350079" cy="350079"/>
            <a:chOff x="3497300" y="3227275"/>
            <a:chExt cx="296175" cy="296175"/>
          </a:xfrm>
        </p:grpSpPr>
        <p:sp>
          <p:nvSpPr>
            <p:cNvPr id="6228" name="Google Shape;6228;p8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84"/>
          <p:cNvGrpSpPr/>
          <p:nvPr/>
        </p:nvGrpSpPr>
        <p:grpSpPr>
          <a:xfrm>
            <a:off x="4883345" y="3180106"/>
            <a:ext cx="349133" cy="347272"/>
            <a:chOff x="3497300" y="3591950"/>
            <a:chExt cx="295375" cy="293800"/>
          </a:xfrm>
        </p:grpSpPr>
        <p:sp>
          <p:nvSpPr>
            <p:cNvPr id="6237" name="Google Shape;6237;p8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84"/>
          <p:cNvGrpSpPr/>
          <p:nvPr/>
        </p:nvGrpSpPr>
        <p:grpSpPr>
          <a:xfrm>
            <a:off x="4883345" y="3655244"/>
            <a:ext cx="349133" cy="349163"/>
            <a:chOff x="3497300" y="3955025"/>
            <a:chExt cx="295375" cy="295400"/>
          </a:xfrm>
        </p:grpSpPr>
        <p:sp>
          <p:nvSpPr>
            <p:cNvPr id="6246" name="Google Shape;6246;p8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84"/>
          <p:cNvGrpSpPr/>
          <p:nvPr/>
        </p:nvGrpSpPr>
        <p:grpSpPr>
          <a:xfrm>
            <a:off x="7107917" y="2731435"/>
            <a:ext cx="327739" cy="348631"/>
            <a:chOff x="5364750" y="3235150"/>
            <a:chExt cx="277275" cy="294950"/>
          </a:xfrm>
        </p:grpSpPr>
        <p:sp>
          <p:nvSpPr>
            <p:cNvPr id="6250" name="Google Shape;6250;p8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84"/>
          <p:cNvGrpSpPr/>
          <p:nvPr/>
        </p:nvGrpSpPr>
        <p:grpSpPr>
          <a:xfrm>
            <a:off x="7096274" y="3177771"/>
            <a:ext cx="351024" cy="351941"/>
            <a:chOff x="5355300" y="3598250"/>
            <a:chExt cx="296975" cy="297750"/>
          </a:xfrm>
        </p:grpSpPr>
        <p:sp>
          <p:nvSpPr>
            <p:cNvPr id="6259" name="Google Shape;6259;p8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84"/>
          <p:cNvGrpSpPr/>
          <p:nvPr/>
        </p:nvGrpSpPr>
        <p:grpSpPr>
          <a:xfrm>
            <a:off x="7100470" y="3716693"/>
            <a:ext cx="342632" cy="226264"/>
            <a:chOff x="5358450" y="4015675"/>
            <a:chExt cx="289875" cy="191425"/>
          </a:xfrm>
        </p:grpSpPr>
        <p:sp>
          <p:nvSpPr>
            <p:cNvPr id="6268" name="Google Shape;6268;p8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84"/>
          <p:cNvGrpSpPr/>
          <p:nvPr/>
        </p:nvGrpSpPr>
        <p:grpSpPr>
          <a:xfrm>
            <a:off x="6226953" y="4099224"/>
            <a:ext cx="351024" cy="325464"/>
            <a:chOff x="6543825" y="3202075"/>
            <a:chExt cx="296975" cy="275350"/>
          </a:xfrm>
        </p:grpSpPr>
        <p:sp>
          <p:nvSpPr>
            <p:cNvPr id="6273" name="Google Shape;6273;p8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84"/>
          <p:cNvGrpSpPr/>
          <p:nvPr/>
        </p:nvGrpSpPr>
        <p:grpSpPr>
          <a:xfrm>
            <a:off x="6633934" y="1378972"/>
            <a:ext cx="350079" cy="350079"/>
            <a:chOff x="2037825" y="3254050"/>
            <a:chExt cx="296175" cy="296175"/>
          </a:xfrm>
        </p:grpSpPr>
        <p:sp>
          <p:nvSpPr>
            <p:cNvPr id="6281" name="Google Shape;6281;p8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84"/>
          <p:cNvGrpSpPr/>
          <p:nvPr/>
        </p:nvGrpSpPr>
        <p:grpSpPr>
          <a:xfrm>
            <a:off x="6632072" y="1820139"/>
            <a:ext cx="353802" cy="348926"/>
            <a:chOff x="2034675" y="3617925"/>
            <a:chExt cx="299325" cy="295200"/>
          </a:xfrm>
        </p:grpSpPr>
        <p:sp>
          <p:nvSpPr>
            <p:cNvPr id="6288" name="Google Shape;6288;p8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84"/>
          <p:cNvGrpSpPr/>
          <p:nvPr/>
        </p:nvGrpSpPr>
        <p:grpSpPr>
          <a:xfrm>
            <a:off x="6633934" y="2266516"/>
            <a:ext cx="350079" cy="349133"/>
            <a:chOff x="2037825" y="3981825"/>
            <a:chExt cx="296175" cy="295375"/>
          </a:xfrm>
        </p:grpSpPr>
        <p:sp>
          <p:nvSpPr>
            <p:cNvPr id="6294" name="Google Shape;6294;p8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84"/>
          <p:cNvGrpSpPr/>
          <p:nvPr/>
        </p:nvGrpSpPr>
        <p:grpSpPr>
          <a:xfrm>
            <a:off x="5318952" y="2762832"/>
            <a:ext cx="350079" cy="285837"/>
            <a:chOff x="3860400" y="3254050"/>
            <a:chExt cx="296175" cy="241825"/>
          </a:xfrm>
        </p:grpSpPr>
        <p:sp>
          <p:nvSpPr>
            <p:cNvPr id="6298" name="Google Shape;6298;p8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84"/>
          <p:cNvGrpSpPr/>
          <p:nvPr/>
        </p:nvGrpSpPr>
        <p:grpSpPr>
          <a:xfrm>
            <a:off x="5318479" y="3178702"/>
            <a:ext cx="351024" cy="350079"/>
            <a:chOff x="3859600" y="3591950"/>
            <a:chExt cx="296975" cy="296175"/>
          </a:xfrm>
        </p:grpSpPr>
        <p:sp>
          <p:nvSpPr>
            <p:cNvPr id="6306" name="Google Shape;6306;p8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84"/>
          <p:cNvGrpSpPr/>
          <p:nvPr/>
        </p:nvGrpSpPr>
        <p:grpSpPr>
          <a:xfrm>
            <a:off x="5318952" y="3654786"/>
            <a:ext cx="350079" cy="350079"/>
            <a:chOff x="3860400" y="3955025"/>
            <a:chExt cx="296175" cy="296175"/>
          </a:xfrm>
        </p:grpSpPr>
        <p:sp>
          <p:nvSpPr>
            <p:cNvPr id="6310" name="Google Shape;6310;p8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84"/>
          <p:cNvGrpSpPr/>
          <p:nvPr/>
        </p:nvGrpSpPr>
        <p:grpSpPr>
          <a:xfrm>
            <a:off x="7534167" y="2731184"/>
            <a:ext cx="355664" cy="349133"/>
            <a:chOff x="5716825" y="3235950"/>
            <a:chExt cx="300900" cy="295375"/>
          </a:xfrm>
        </p:grpSpPr>
        <p:sp>
          <p:nvSpPr>
            <p:cNvPr id="6316" name="Google Shape;6316;p8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84"/>
          <p:cNvGrpSpPr/>
          <p:nvPr/>
        </p:nvGrpSpPr>
        <p:grpSpPr>
          <a:xfrm>
            <a:off x="7547199" y="3189872"/>
            <a:ext cx="329601" cy="327739"/>
            <a:chOff x="5727850" y="3609275"/>
            <a:chExt cx="278850" cy="277275"/>
          </a:xfrm>
        </p:grpSpPr>
        <p:sp>
          <p:nvSpPr>
            <p:cNvPr id="6321" name="Google Shape;6321;p8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84"/>
          <p:cNvGrpSpPr/>
          <p:nvPr/>
        </p:nvGrpSpPr>
        <p:grpSpPr>
          <a:xfrm>
            <a:off x="7558383" y="3655259"/>
            <a:ext cx="307231" cy="349133"/>
            <a:chOff x="5736525" y="3963700"/>
            <a:chExt cx="259925" cy="295375"/>
          </a:xfrm>
        </p:grpSpPr>
        <p:sp>
          <p:nvSpPr>
            <p:cNvPr id="6327" name="Google Shape;6327;p8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84"/>
          <p:cNvGrpSpPr/>
          <p:nvPr/>
        </p:nvGrpSpPr>
        <p:grpSpPr>
          <a:xfrm>
            <a:off x="6649963" y="4104585"/>
            <a:ext cx="351024" cy="350079"/>
            <a:chOff x="6553275" y="3604550"/>
            <a:chExt cx="296975" cy="296175"/>
          </a:xfrm>
        </p:grpSpPr>
        <p:sp>
          <p:nvSpPr>
            <p:cNvPr id="6335" name="Google Shape;6335;p8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1" name="Google Shape;6341;p8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6342" name="Google Shape;6342;p8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46"/>
        <p:cNvGrpSpPr/>
        <p:nvPr/>
      </p:nvGrpSpPr>
      <p:grpSpPr>
        <a:xfrm>
          <a:off x="0" y="0"/>
          <a:ext cx="0" cy="0"/>
          <a:chOff x="0" y="0"/>
          <a:chExt cx="0" cy="0"/>
        </a:xfrm>
      </p:grpSpPr>
      <p:grpSp>
        <p:nvGrpSpPr>
          <p:cNvPr id="6347" name="Google Shape;6347;p85"/>
          <p:cNvGrpSpPr/>
          <p:nvPr/>
        </p:nvGrpSpPr>
        <p:grpSpPr>
          <a:xfrm>
            <a:off x="877057" y="1380546"/>
            <a:ext cx="294401" cy="353645"/>
            <a:chOff x="-35814600" y="3202075"/>
            <a:chExt cx="242625" cy="291450"/>
          </a:xfrm>
        </p:grpSpPr>
        <p:sp>
          <p:nvSpPr>
            <p:cNvPr id="6348" name="Google Shape;6348;p8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85"/>
          <p:cNvGrpSpPr/>
          <p:nvPr/>
        </p:nvGrpSpPr>
        <p:grpSpPr>
          <a:xfrm>
            <a:off x="847435" y="1821466"/>
            <a:ext cx="353645" cy="353888"/>
            <a:chOff x="-35839800" y="3561025"/>
            <a:chExt cx="291450" cy="291650"/>
          </a:xfrm>
        </p:grpSpPr>
        <p:sp>
          <p:nvSpPr>
            <p:cNvPr id="6356" name="Google Shape;6356;p8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3" name="Google Shape;6363;p85"/>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4" name="Google Shape;6364;p85"/>
          <p:cNvGrpSpPr/>
          <p:nvPr/>
        </p:nvGrpSpPr>
        <p:grpSpPr>
          <a:xfrm>
            <a:off x="3084980" y="1380546"/>
            <a:ext cx="353645" cy="353645"/>
            <a:chOff x="-34003850" y="3227275"/>
            <a:chExt cx="291450" cy="291450"/>
          </a:xfrm>
        </p:grpSpPr>
        <p:sp>
          <p:nvSpPr>
            <p:cNvPr id="6365" name="Google Shape;6365;p8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85"/>
          <p:cNvGrpSpPr/>
          <p:nvPr/>
        </p:nvGrpSpPr>
        <p:grpSpPr>
          <a:xfrm>
            <a:off x="3084510" y="1821238"/>
            <a:ext cx="354586" cy="354343"/>
            <a:chOff x="-34004625" y="3585850"/>
            <a:chExt cx="292225" cy="292025"/>
          </a:xfrm>
        </p:grpSpPr>
        <p:sp>
          <p:nvSpPr>
            <p:cNvPr id="6371" name="Google Shape;6371;p8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85"/>
          <p:cNvGrpSpPr/>
          <p:nvPr/>
        </p:nvGrpSpPr>
        <p:grpSpPr>
          <a:xfrm>
            <a:off x="3084025" y="2256439"/>
            <a:ext cx="355557" cy="354616"/>
            <a:chOff x="-34005425" y="3945575"/>
            <a:chExt cx="293025" cy="292250"/>
          </a:xfrm>
        </p:grpSpPr>
        <p:sp>
          <p:nvSpPr>
            <p:cNvPr id="6377" name="Google Shape;6377;p8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85"/>
          <p:cNvGrpSpPr/>
          <p:nvPr/>
        </p:nvGrpSpPr>
        <p:grpSpPr>
          <a:xfrm>
            <a:off x="1731124" y="2729615"/>
            <a:ext cx="358408" cy="355557"/>
            <a:chOff x="-32174975" y="3192625"/>
            <a:chExt cx="295375" cy="293025"/>
          </a:xfrm>
        </p:grpSpPr>
        <p:sp>
          <p:nvSpPr>
            <p:cNvPr id="6381" name="Google Shape;6381;p8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5" name="Google Shape;6385;p85"/>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5"/>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7" name="Google Shape;6387;p85"/>
          <p:cNvGrpSpPr/>
          <p:nvPr/>
        </p:nvGrpSpPr>
        <p:grpSpPr>
          <a:xfrm>
            <a:off x="3970274" y="2730570"/>
            <a:ext cx="354586" cy="353645"/>
            <a:chOff x="-30345325" y="3184750"/>
            <a:chExt cx="292225" cy="291450"/>
          </a:xfrm>
        </p:grpSpPr>
        <p:sp>
          <p:nvSpPr>
            <p:cNvPr id="6388" name="Google Shape;6388;p8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85"/>
          <p:cNvGrpSpPr/>
          <p:nvPr/>
        </p:nvGrpSpPr>
        <p:grpSpPr>
          <a:xfrm>
            <a:off x="1295026" y="1380546"/>
            <a:ext cx="353645" cy="353645"/>
            <a:chOff x="-35481425" y="3202075"/>
            <a:chExt cx="291450" cy="291450"/>
          </a:xfrm>
        </p:grpSpPr>
        <p:sp>
          <p:nvSpPr>
            <p:cNvPr id="6394" name="Google Shape;6394;p8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85"/>
          <p:cNvGrpSpPr/>
          <p:nvPr/>
        </p:nvGrpSpPr>
        <p:grpSpPr>
          <a:xfrm>
            <a:off x="1294556" y="1822072"/>
            <a:ext cx="354586" cy="352675"/>
            <a:chOff x="-35482200" y="3561225"/>
            <a:chExt cx="292225" cy="290650"/>
          </a:xfrm>
        </p:grpSpPr>
        <p:sp>
          <p:nvSpPr>
            <p:cNvPr id="6402" name="Google Shape;6402;p8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85"/>
          <p:cNvGrpSpPr/>
          <p:nvPr/>
        </p:nvGrpSpPr>
        <p:grpSpPr>
          <a:xfrm>
            <a:off x="1295026" y="2256940"/>
            <a:ext cx="353645" cy="353615"/>
            <a:chOff x="-35481425" y="3919600"/>
            <a:chExt cx="291450" cy="291425"/>
          </a:xfrm>
        </p:grpSpPr>
        <p:sp>
          <p:nvSpPr>
            <p:cNvPr id="6406" name="Google Shape;6406;p8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85"/>
          <p:cNvGrpSpPr/>
          <p:nvPr/>
        </p:nvGrpSpPr>
        <p:grpSpPr>
          <a:xfrm>
            <a:off x="3530661" y="1381031"/>
            <a:ext cx="357468" cy="352675"/>
            <a:chOff x="-33645475" y="3228075"/>
            <a:chExt cx="294600" cy="290650"/>
          </a:xfrm>
        </p:grpSpPr>
        <p:sp>
          <p:nvSpPr>
            <p:cNvPr id="6415" name="Google Shape;6415;p8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85"/>
          <p:cNvGrpSpPr/>
          <p:nvPr/>
        </p:nvGrpSpPr>
        <p:grpSpPr>
          <a:xfrm>
            <a:off x="3531631" y="1821116"/>
            <a:ext cx="355526" cy="354586"/>
            <a:chOff x="-33646250" y="3586425"/>
            <a:chExt cx="293000" cy="292225"/>
          </a:xfrm>
        </p:grpSpPr>
        <p:sp>
          <p:nvSpPr>
            <p:cNvPr id="6423" name="Google Shape;6423;p8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85"/>
          <p:cNvGrpSpPr/>
          <p:nvPr/>
        </p:nvGrpSpPr>
        <p:grpSpPr>
          <a:xfrm>
            <a:off x="3532101" y="2255969"/>
            <a:ext cx="354586" cy="355557"/>
            <a:chOff x="-33645475" y="3944800"/>
            <a:chExt cx="292225" cy="293025"/>
          </a:xfrm>
        </p:grpSpPr>
        <p:sp>
          <p:nvSpPr>
            <p:cNvPr id="6426" name="Google Shape;6426;p8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85"/>
          <p:cNvGrpSpPr/>
          <p:nvPr/>
        </p:nvGrpSpPr>
        <p:grpSpPr>
          <a:xfrm>
            <a:off x="2185320" y="2729706"/>
            <a:ext cx="352675" cy="355375"/>
            <a:chOff x="-31809525" y="3192625"/>
            <a:chExt cx="290650" cy="292875"/>
          </a:xfrm>
        </p:grpSpPr>
        <p:sp>
          <p:nvSpPr>
            <p:cNvPr id="6437" name="Google Shape;6437;p8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85"/>
          <p:cNvGrpSpPr/>
          <p:nvPr/>
        </p:nvGrpSpPr>
        <p:grpSpPr>
          <a:xfrm>
            <a:off x="2184835" y="3200258"/>
            <a:ext cx="353645" cy="355557"/>
            <a:chOff x="-31811100" y="3550975"/>
            <a:chExt cx="291450" cy="293025"/>
          </a:xfrm>
        </p:grpSpPr>
        <p:sp>
          <p:nvSpPr>
            <p:cNvPr id="6442" name="Google Shape;6442;p8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85"/>
          <p:cNvGrpSpPr/>
          <p:nvPr/>
        </p:nvGrpSpPr>
        <p:grpSpPr>
          <a:xfrm>
            <a:off x="2178631" y="3664562"/>
            <a:ext cx="366052" cy="356831"/>
            <a:chOff x="-31817400" y="3910025"/>
            <a:chExt cx="301675" cy="294075"/>
          </a:xfrm>
        </p:grpSpPr>
        <p:sp>
          <p:nvSpPr>
            <p:cNvPr id="6450" name="Google Shape;6450;p8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3" name="Google Shape;6453;p85"/>
          <p:cNvGrpSpPr/>
          <p:nvPr/>
        </p:nvGrpSpPr>
        <p:grpSpPr>
          <a:xfrm>
            <a:off x="3970259" y="3200743"/>
            <a:ext cx="354616" cy="354586"/>
            <a:chOff x="-30354000" y="3569100"/>
            <a:chExt cx="292250" cy="292225"/>
          </a:xfrm>
        </p:grpSpPr>
        <p:sp>
          <p:nvSpPr>
            <p:cNvPr id="6454" name="Google Shape;6454;p8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85"/>
          <p:cNvGrpSpPr/>
          <p:nvPr/>
        </p:nvGrpSpPr>
        <p:grpSpPr>
          <a:xfrm>
            <a:off x="1748837" y="1380546"/>
            <a:ext cx="342148" cy="353645"/>
            <a:chOff x="-35118325" y="3202075"/>
            <a:chExt cx="281975" cy="291450"/>
          </a:xfrm>
        </p:grpSpPr>
        <p:sp>
          <p:nvSpPr>
            <p:cNvPr id="6461" name="Google Shape;6461;p8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85"/>
          <p:cNvGrpSpPr/>
          <p:nvPr/>
        </p:nvGrpSpPr>
        <p:grpSpPr>
          <a:xfrm>
            <a:off x="1742618" y="1821799"/>
            <a:ext cx="354586" cy="353221"/>
            <a:chOff x="-35123050" y="3561225"/>
            <a:chExt cx="292225" cy="291100"/>
          </a:xfrm>
        </p:grpSpPr>
        <p:sp>
          <p:nvSpPr>
            <p:cNvPr id="6466" name="Google Shape;6466;p8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85"/>
          <p:cNvGrpSpPr/>
          <p:nvPr/>
        </p:nvGrpSpPr>
        <p:grpSpPr>
          <a:xfrm>
            <a:off x="1784677" y="2256940"/>
            <a:ext cx="270467" cy="353615"/>
            <a:chOff x="-35089175" y="3919600"/>
            <a:chExt cx="222900" cy="291425"/>
          </a:xfrm>
        </p:grpSpPr>
        <p:sp>
          <p:nvSpPr>
            <p:cNvPr id="6469" name="Google Shape;6469;p8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85"/>
          <p:cNvGrpSpPr/>
          <p:nvPr/>
        </p:nvGrpSpPr>
        <p:grpSpPr>
          <a:xfrm>
            <a:off x="3981673" y="1380303"/>
            <a:ext cx="336445" cy="354131"/>
            <a:chOff x="-33277650" y="3226875"/>
            <a:chExt cx="277275" cy="291850"/>
          </a:xfrm>
        </p:grpSpPr>
        <p:sp>
          <p:nvSpPr>
            <p:cNvPr id="6472" name="Google Shape;6472;p8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85"/>
          <p:cNvGrpSpPr/>
          <p:nvPr/>
        </p:nvGrpSpPr>
        <p:grpSpPr>
          <a:xfrm>
            <a:off x="3973073" y="1821587"/>
            <a:ext cx="353645" cy="353645"/>
            <a:chOff x="-33286325" y="3586425"/>
            <a:chExt cx="291450" cy="291450"/>
          </a:xfrm>
        </p:grpSpPr>
        <p:sp>
          <p:nvSpPr>
            <p:cNvPr id="6480" name="Google Shape;6480;p8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85"/>
          <p:cNvGrpSpPr/>
          <p:nvPr/>
        </p:nvGrpSpPr>
        <p:grpSpPr>
          <a:xfrm>
            <a:off x="3973073" y="2255969"/>
            <a:ext cx="353645" cy="355557"/>
            <a:chOff x="-33286325" y="3944800"/>
            <a:chExt cx="291450" cy="293025"/>
          </a:xfrm>
        </p:grpSpPr>
        <p:sp>
          <p:nvSpPr>
            <p:cNvPr id="6486" name="Google Shape;6486;p8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85"/>
          <p:cNvGrpSpPr/>
          <p:nvPr/>
        </p:nvGrpSpPr>
        <p:grpSpPr>
          <a:xfrm>
            <a:off x="2631470" y="2729129"/>
            <a:ext cx="353645" cy="356527"/>
            <a:chOff x="-31452725" y="3191825"/>
            <a:chExt cx="291450" cy="293825"/>
          </a:xfrm>
        </p:grpSpPr>
        <p:sp>
          <p:nvSpPr>
            <p:cNvPr id="6491" name="Google Shape;6491;p8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85"/>
          <p:cNvGrpSpPr/>
          <p:nvPr/>
        </p:nvGrpSpPr>
        <p:grpSpPr>
          <a:xfrm>
            <a:off x="2631000" y="3200744"/>
            <a:ext cx="354586" cy="354586"/>
            <a:chOff x="-31452725" y="3551775"/>
            <a:chExt cx="292225" cy="292225"/>
          </a:xfrm>
        </p:grpSpPr>
        <p:sp>
          <p:nvSpPr>
            <p:cNvPr id="6496" name="Google Shape;6496;p8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0" name="Google Shape;6500;p85"/>
          <p:cNvGrpSpPr/>
          <p:nvPr/>
        </p:nvGrpSpPr>
        <p:grpSpPr>
          <a:xfrm>
            <a:off x="2629559" y="3664729"/>
            <a:ext cx="357468" cy="356497"/>
            <a:chOff x="-31455100" y="3909350"/>
            <a:chExt cx="294600" cy="293800"/>
          </a:xfrm>
        </p:grpSpPr>
        <p:sp>
          <p:nvSpPr>
            <p:cNvPr id="6501" name="Google Shape;6501;p8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3" name="Google Shape;6503;p85"/>
          <p:cNvGrpSpPr/>
          <p:nvPr/>
        </p:nvGrpSpPr>
        <p:grpSpPr>
          <a:xfrm>
            <a:off x="3970744" y="3665684"/>
            <a:ext cx="353645" cy="354586"/>
            <a:chOff x="-30345325" y="3918800"/>
            <a:chExt cx="291450" cy="292225"/>
          </a:xfrm>
        </p:grpSpPr>
        <p:sp>
          <p:nvSpPr>
            <p:cNvPr id="6504" name="Google Shape;6504;p8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85"/>
          <p:cNvGrpSpPr/>
          <p:nvPr/>
        </p:nvGrpSpPr>
        <p:grpSpPr>
          <a:xfrm>
            <a:off x="2190209" y="1821587"/>
            <a:ext cx="353645" cy="353645"/>
            <a:chOff x="-34763900" y="3561225"/>
            <a:chExt cx="291450" cy="291450"/>
          </a:xfrm>
        </p:grpSpPr>
        <p:sp>
          <p:nvSpPr>
            <p:cNvPr id="6510" name="Google Shape;6510;p8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85"/>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4" name="Google Shape;6514;p85"/>
          <p:cNvGrpSpPr/>
          <p:nvPr/>
        </p:nvGrpSpPr>
        <p:grpSpPr>
          <a:xfrm>
            <a:off x="845106" y="2730099"/>
            <a:ext cx="354586" cy="354586"/>
            <a:chOff x="-32927950" y="3227275"/>
            <a:chExt cx="292225" cy="292225"/>
          </a:xfrm>
        </p:grpSpPr>
        <p:sp>
          <p:nvSpPr>
            <p:cNvPr id="6515" name="Google Shape;6515;p8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85"/>
          <p:cNvGrpSpPr/>
          <p:nvPr/>
        </p:nvGrpSpPr>
        <p:grpSpPr>
          <a:xfrm>
            <a:off x="844621" y="3201213"/>
            <a:ext cx="355557" cy="353645"/>
            <a:chOff x="-32927950" y="3586425"/>
            <a:chExt cx="293025" cy="291450"/>
          </a:xfrm>
        </p:grpSpPr>
        <p:sp>
          <p:nvSpPr>
            <p:cNvPr id="6521" name="Google Shape;6521;p8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85"/>
          <p:cNvGrpSpPr/>
          <p:nvPr/>
        </p:nvGrpSpPr>
        <p:grpSpPr>
          <a:xfrm>
            <a:off x="845106" y="3665198"/>
            <a:ext cx="354586" cy="355557"/>
            <a:chOff x="-32927950" y="3944800"/>
            <a:chExt cx="292225" cy="293025"/>
          </a:xfrm>
        </p:grpSpPr>
        <p:sp>
          <p:nvSpPr>
            <p:cNvPr id="6527" name="Google Shape;6527;p8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85"/>
          <p:cNvGrpSpPr/>
          <p:nvPr/>
        </p:nvGrpSpPr>
        <p:grpSpPr>
          <a:xfrm>
            <a:off x="3073898" y="2730449"/>
            <a:ext cx="354586" cy="353888"/>
            <a:chOff x="-31094350" y="3194000"/>
            <a:chExt cx="292225" cy="291650"/>
          </a:xfrm>
        </p:grpSpPr>
        <p:sp>
          <p:nvSpPr>
            <p:cNvPr id="6537" name="Google Shape;6537;p8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85"/>
          <p:cNvGrpSpPr/>
          <p:nvPr/>
        </p:nvGrpSpPr>
        <p:grpSpPr>
          <a:xfrm>
            <a:off x="3074368" y="3200941"/>
            <a:ext cx="353645" cy="354191"/>
            <a:chOff x="-31093575" y="3552550"/>
            <a:chExt cx="291450" cy="291900"/>
          </a:xfrm>
        </p:grpSpPr>
        <p:sp>
          <p:nvSpPr>
            <p:cNvPr id="6546" name="Google Shape;6546;p8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85"/>
          <p:cNvGrpSpPr/>
          <p:nvPr/>
        </p:nvGrpSpPr>
        <p:grpSpPr>
          <a:xfrm>
            <a:off x="2200736" y="1380546"/>
            <a:ext cx="332593" cy="353645"/>
            <a:chOff x="-34755225" y="3202075"/>
            <a:chExt cx="274100" cy="291450"/>
          </a:xfrm>
        </p:grpSpPr>
        <p:sp>
          <p:nvSpPr>
            <p:cNvPr id="6551" name="Google Shape;6551;p8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85"/>
          <p:cNvGrpSpPr/>
          <p:nvPr/>
        </p:nvGrpSpPr>
        <p:grpSpPr>
          <a:xfrm>
            <a:off x="3074368" y="3666169"/>
            <a:ext cx="353645" cy="353615"/>
            <a:chOff x="-31093575" y="3911725"/>
            <a:chExt cx="291450" cy="291425"/>
          </a:xfrm>
        </p:grpSpPr>
        <p:sp>
          <p:nvSpPr>
            <p:cNvPr id="6559" name="Google Shape;6559;p8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85"/>
          <p:cNvGrpSpPr/>
          <p:nvPr/>
        </p:nvGrpSpPr>
        <p:grpSpPr>
          <a:xfrm>
            <a:off x="2183798" y="4123136"/>
            <a:ext cx="356497" cy="354586"/>
            <a:chOff x="-29946000" y="3183175"/>
            <a:chExt cx="293800" cy="292225"/>
          </a:xfrm>
        </p:grpSpPr>
        <p:sp>
          <p:nvSpPr>
            <p:cNvPr id="6562" name="Google Shape;6562;p8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85"/>
          <p:cNvGrpSpPr/>
          <p:nvPr/>
        </p:nvGrpSpPr>
        <p:grpSpPr>
          <a:xfrm>
            <a:off x="2628330" y="1380289"/>
            <a:ext cx="358408" cy="354161"/>
            <a:chOff x="-34408675" y="3202075"/>
            <a:chExt cx="295375" cy="291875"/>
          </a:xfrm>
        </p:grpSpPr>
        <p:sp>
          <p:nvSpPr>
            <p:cNvPr id="6569" name="Google Shape;6569;p8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85"/>
          <p:cNvGrpSpPr/>
          <p:nvPr/>
        </p:nvGrpSpPr>
        <p:grpSpPr>
          <a:xfrm>
            <a:off x="2630241" y="1820283"/>
            <a:ext cx="354586" cy="356254"/>
            <a:chOff x="-34405525" y="3558075"/>
            <a:chExt cx="292225" cy="293600"/>
          </a:xfrm>
        </p:grpSpPr>
        <p:sp>
          <p:nvSpPr>
            <p:cNvPr id="6574" name="Google Shape;6574;p8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7" name="Google Shape;6577;p85"/>
          <p:cNvGrpSpPr/>
          <p:nvPr/>
        </p:nvGrpSpPr>
        <p:grpSpPr>
          <a:xfrm>
            <a:off x="2629755" y="2256940"/>
            <a:ext cx="355557" cy="353615"/>
            <a:chOff x="-34406325" y="3919600"/>
            <a:chExt cx="293025" cy="291425"/>
          </a:xfrm>
        </p:grpSpPr>
        <p:sp>
          <p:nvSpPr>
            <p:cNvPr id="6578" name="Google Shape;6578;p8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85"/>
          <p:cNvGrpSpPr/>
          <p:nvPr/>
        </p:nvGrpSpPr>
        <p:grpSpPr>
          <a:xfrm>
            <a:off x="1293653" y="2736303"/>
            <a:ext cx="353645" cy="342179"/>
            <a:chOff x="-32568800" y="3232000"/>
            <a:chExt cx="291450" cy="282000"/>
          </a:xfrm>
        </p:grpSpPr>
        <p:sp>
          <p:nvSpPr>
            <p:cNvPr id="6586" name="Google Shape;6586;p8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85"/>
          <p:cNvGrpSpPr/>
          <p:nvPr/>
        </p:nvGrpSpPr>
        <p:grpSpPr>
          <a:xfrm>
            <a:off x="1293183" y="3201213"/>
            <a:ext cx="354586" cy="353645"/>
            <a:chOff x="-32569575" y="3586425"/>
            <a:chExt cx="292225" cy="291450"/>
          </a:xfrm>
        </p:grpSpPr>
        <p:sp>
          <p:nvSpPr>
            <p:cNvPr id="6589" name="Google Shape;6589;p8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85"/>
          <p:cNvGrpSpPr/>
          <p:nvPr/>
        </p:nvGrpSpPr>
        <p:grpSpPr>
          <a:xfrm>
            <a:off x="1284098" y="3665805"/>
            <a:ext cx="372756" cy="354343"/>
            <a:chOff x="-32576675" y="3944600"/>
            <a:chExt cx="307200" cy="292025"/>
          </a:xfrm>
        </p:grpSpPr>
        <p:sp>
          <p:nvSpPr>
            <p:cNvPr id="6592" name="Google Shape;6592;p8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85"/>
          <p:cNvGrpSpPr/>
          <p:nvPr/>
        </p:nvGrpSpPr>
        <p:grpSpPr>
          <a:xfrm>
            <a:off x="3529065" y="2730100"/>
            <a:ext cx="354586" cy="354586"/>
            <a:chOff x="-30735200" y="3192625"/>
            <a:chExt cx="292225" cy="292225"/>
          </a:xfrm>
        </p:grpSpPr>
        <p:sp>
          <p:nvSpPr>
            <p:cNvPr id="6595" name="Google Shape;6595;p8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85"/>
          <p:cNvGrpSpPr/>
          <p:nvPr/>
        </p:nvGrpSpPr>
        <p:grpSpPr>
          <a:xfrm>
            <a:off x="3529065" y="3201532"/>
            <a:ext cx="354586" cy="353008"/>
            <a:chOff x="-30735200" y="3552550"/>
            <a:chExt cx="292225" cy="290925"/>
          </a:xfrm>
        </p:grpSpPr>
        <p:sp>
          <p:nvSpPr>
            <p:cNvPr id="6603" name="Google Shape;6603;p8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85"/>
          <p:cNvGrpSpPr/>
          <p:nvPr/>
        </p:nvGrpSpPr>
        <p:grpSpPr>
          <a:xfrm>
            <a:off x="3529065" y="3666154"/>
            <a:ext cx="354586" cy="353645"/>
            <a:chOff x="-30735200" y="3910925"/>
            <a:chExt cx="292225" cy="291450"/>
          </a:xfrm>
        </p:grpSpPr>
        <p:sp>
          <p:nvSpPr>
            <p:cNvPr id="6606" name="Google Shape;6606;p8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8" name="Google Shape;6608;p85"/>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9" name="Google Shape;6609;p85"/>
          <p:cNvGrpSpPr/>
          <p:nvPr/>
        </p:nvGrpSpPr>
        <p:grpSpPr>
          <a:xfrm>
            <a:off x="4882910" y="1379021"/>
            <a:ext cx="358971" cy="359224"/>
            <a:chOff x="-57956275" y="3197925"/>
            <a:chExt cx="319000" cy="319225"/>
          </a:xfrm>
        </p:grpSpPr>
        <p:sp>
          <p:nvSpPr>
            <p:cNvPr id="6610" name="Google Shape;6610;p8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85"/>
          <p:cNvGrpSpPr/>
          <p:nvPr/>
        </p:nvGrpSpPr>
        <p:grpSpPr>
          <a:xfrm>
            <a:off x="4905064" y="1835446"/>
            <a:ext cx="314662" cy="358971"/>
            <a:chOff x="-57940525" y="3590375"/>
            <a:chExt cx="279625" cy="319000"/>
          </a:xfrm>
        </p:grpSpPr>
        <p:sp>
          <p:nvSpPr>
            <p:cNvPr id="6618" name="Google Shape;6618;p8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85"/>
          <p:cNvGrpSpPr/>
          <p:nvPr/>
        </p:nvGrpSpPr>
        <p:grpSpPr>
          <a:xfrm>
            <a:off x="4875945" y="2276817"/>
            <a:ext cx="358099" cy="358999"/>
            <a:chOff x="-57959425" y="3982600"/>
            <a:chExt cx="318225" cy="319025"/>
          </a:xfrm>
        </p:grpSpPr>
        <p:sp>
          <p:nvSpPr>
            <p:cNvPr id="6624" name="Google Shape;6624;p8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85"/>
          <p:cNvGrpSpPr/>
          <p:nvPr/>
        </p:nvGrpSpPr>
        <p:grpSpPr>
          <a:xfrm>
            <a:off x="7076112" y="1380146"/>
            <a:ext cx="357226" cy="357226"/>
            <a:chOff x="-55987225" y="3198925"/>
            <a:chExt cx="317450" cy="317450"/>
          </a:xfrm>
        </p:grpSpPr>
        <p:sp>
          <p:nvSpPr>
            <p:cNvPr id="6629" name="Google Shape;6629;p8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85"/>
          <p:cNvGrpSpPr/>
          <p:nvPr/>
        </p:nvGrpSpPr>
        <p:grpSpPr>
          <a:xfrm>
            <a:off x="7076112" y="1836178"/>
            <a:ext cx="357226" cy="357367"/>
            <a:chOff x="-55987225" y="3591025"/>
            <a:chExt cx="317450" cy="317575"/>
          </a:xfrm>
        </p:grpSpPr>
        <p:sp>
          <p:nvSpPr>
            <p:cNvPr id="6634" name="Google Shape;6634;p8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85"/>
          <p:cNvGrpSpPr/>
          <p:nvPr/>
        </p:nvGrpSpPr>
        <p:grpSpPr>
          <a:xfrm>
            <a:off x="7090027" y="2276817"/>
            <a:ext cx="358999" cy="358999"/>
            <a:chOff x="-55988800" y="3982600"/>
            <a:chExt cx="319025" cy="319025"/>
          </a:xfrm>
        </p:grpSpPr>
        <p:sp>
          <p:nvSpPr>
            <p:cNvPr id="6640" name="Google Shape;6640;p8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85"/>
          <p:cNvGrpSpPr/>
          <p:nvPr/>
        </p:nvGrpSpPr>
        <p:grpSpPr>
          <a:xfrm>
            <a:off x="5748546" y="2734774"/>
            <a:ext cx="356326" cy="358971"/>
            <a:chOff x="-54026025" y="3192625"/>
            <a:chExt cx="316650" cy="319000"/>
          </a:xfrm>
        </p:grpSpPr>
        <p:sp>
          <p:nvSpPr>
            <p:cNvPr id="6646" name="Google Shape;6646;p8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85"/>
          <p:cNvGrpSpPr/>
          <p:nvPr/>
        </p:nvGrpSpPr>
        <p:grpSpPr>
          <a:xfrm>
            <a:off x="5768492" y="3205748"/>
            <a:ext cx="316434" cy="358099"/>
            <a:chOff x="-54007925" y="3584850"/>
            <a:chExt cx="281200" cy="318225"/>
          </a:xfrm>
        </p:grpSpPr>
        <p:sp>
          <p:nvSpPr>
            <p:cNvPr id="6655" name="Google Shape;6655;p8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85"/>
          <p:cNvGrpSpPr/>
          <p:nvPr/>
        </p:nvGrpSpPr>
        <p:grpSpPr>
          <a:xfrm>
            <a:off x="5768492" y="3667633"/>
            <a:ext cx="316434" cy="358914"/>
            <a:chOff x="-54007925" y="3975575"/>
            <a:chExt cx="281200" cy="318950"/>
          </a:xfrm>
        </p:grpSpPr>
        <p:sp>
          <p:nvSpPr>
            <p:cNvPr id="6662" name="Google Shape;6662;p8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85"/>
          <p:cNvGrpSpPr/>
          <p:nvPr/>
        </p:nvGrpSpPr>
        <p:grpSpPr>
          <a:xfrm>
            <a:off x="8003359" y="2752104"/>
            <a:ext cx="274770" cy="358492"/>
            <a:chOff x="-52005775" y="3208025"/>
            <a:chExt cx="244175" cy="318575"/>
          </a:xfrm>
        </p:grpSpPr>
        <p:sp>
          <p:nvSpPr>
            <p:cNvPr id="6667" name="Google Shape;6667;p8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5"/>
          <p:cNvGrpSpPr/>
          <p:nvPr/>
        </p:nvGrpSpPr>
        <p:grpSpPr>
          <a:xfrm>
            <a:off x="5309825" y="1380146"/>
            <a:ext cx="358099" cy="358099"/>
            <a:chOff x="-57568775" y="3198925"/>
            <a:chExt cx="318225" cy="318225"/>
          </a:xfrm>
        </p:grpSpPr>
        <p:sp>
          <p:nvSpPr>
            <p:cNvPr id="6679" name="Google Shape;6679;p8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85"/>
          <p:cNvGrpSpPr/>
          <p:nvPr/>
        </p:nvGrpSpPr>
        <p:grpSpPr>
          <a:xfrm>
            <a:off x="5331543" y="1835446"/>
            <a:ext cx="314662" cy="358099"/>
            <a:chOff x="-57549075" y="3590375"/>
            <a:chExt cx="279625" cy="318225"/>
          </a:xfrm>
        </p:grpSpPr>
        <p:sp>
          <p:nvSpPr>
            <p:cNvPr id="6686" name="Google Shape;6686;p8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85"/>
          <p:cNvGrpSpPr/>
          <p:nvPr/>
        </p:nvGrpSpPr>
        <p:grpSpPr>
          <a:xfrm>
            <a:off x="5323740" y="2276817"/>
            <a:ext cx="359871" cy="359871"/>
            <a:chOff x="-57570350" y="3982600"/>
            <a:chExt cx="319800" cy="319800"/>
          </a:xfrm>
        </p:grpSpPr>
        <p:sp>
          <p:nvSpPr>
            <p:cNvPr id="6691" name="Google Shape;6691;p8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85"/>
          <p:cNvGrpSpPr/>
          <p:nvPr/>
        </p:nvGrpSpPr>
        <p:grpSpPr>
          <a:xfrm>
            <a:off x="7538779" y="1379246"/>
            <a:ext cx="314662" cy="358999"/>
            <a:chOff x="-55576850" y="3198125"/>
            <a:chExt cx="279625" cy="319025"/>
          </a:xfrm>
        </p:grpSpPr>
        <p:sp>
          <p:nvSpPr>
            <p:cNvPr id="6696" name="Google Shape;6696;p8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85"/>
          <p:cNvGrpSpPr/>
          <p:nvPr/>
        </p:nvGrpSpPr>
        <p:grpSpPr>
          <a:xfrm>
            <a:off x="7516174" y="1835221"/>
            <a:ext cx="359871" cy="358324"/>
            <a:chOff x="-55596550" y="3590175"/>
            <a:chExt cx="319800" cy="318425"/>
          </a:xfrm>
        </p:grpSpPr>
        <p:sp>
          <p:nvSpPr>
            <p:cNvPr id="6701" name="Google Shape;6701;p8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85"/>
          <p:cNvGrpSpPr/>
          <p:nvPr/>
        </p:nvGrpSpPr>
        <p:grpSpPr>
          <a:xfrm>
            <a:off x="7531412" y="2276564"/>
            <a:ext cx="358999" cy="359252"/>
            <a:chOff x="-55595775" y="3982375"/>
            <a:chExt cx="319025" cy="319250"/>
          </a:xfrm>
        </p:grpSpPr>
        <p:sp>
          <p:nvSpPr>
            <p:cNvPr id="6706" name="Google Shape;6706;p8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85"/>
          <p:cNvGrpSpPr/>
          <p:nvPr/>
        </p:nvGrpSpPr>
        <p:grpSpPr>
          <a:xfrm>
            <a:off x="6188595" y="2734774"/>
            <a:ext cx="358999" cy="358099"/>
            <a:chOff x="-53635375" y="3192625"/>
            <a:chExt cx="319025" cy="318225"/>
          </a:xfrm>
        </p:grpSpPr>
        <p:sp>
          <p:nvSpPr>
            <p:cNvPr id="6713" name="Google Shape;6713;p8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85"/>
          <p:cNvGrpSpPr/>
          <p:nvPr/>
        </p:nvGrpSpPr>
        <p:grpSpPr>
          <a:xfrm>
            <a:off x="6210763" y="3205748"/>
            <a:ext cx="314662" cy="358999"/>
            <a:chOff x="-53615675" y="3584850"/>
            <a:chExt cx="279625" cy="319025"/>
          </a:xfrm>
        </p:grpSpPr>
        <p:sp>
          <p:nvSpPr>
            <p:cNvPr id="6717" name="Google Shape;6717;p8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85"/>
          <p:cNvGrpSpPr/>
          <p:nvPr/>
        </p:nvGrpSpPr>
        <p:grpSpPr>
          <a:xfrm>
            <a:off x="6188609" y="3668674"/>
            <a:ext cx="358971" cy="357874"/>
            <a:chOff x="-53634575" y="3976500"/>
            <a:chExt cx="319000" cy="318025"/>
          </a:xfrm>
        </p:grpSpPr>
        <p:sp>
          <p:nvSpPr>
            <p:cNvPr id="6721" name="Google Shape;6721;p8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85"/>
          <p:cNvGrpSpPr/>
          <p:nvPr/>
        </p:nvGrpSpPr>
        <p:grpSpPr>
          <a:xfrm>
            <a:off x="7983413" y="3211628"/>
            <a:ext cx="314662" cy="358436"/>
            <a:chOff x="-52023900" y="3590075"/>
            <a:chExt cx="279625" cy="318525"/>
          </a:xfrm>
        </p:grpSpPr>
        <p:sp>
          <p:nvSpPr>
            <p:cNvPr id="6730" name="Google Shape;6730;p8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85"/>
          <p:cNvGrpSpPr/>
          <p:nvPr/>
        </p:nvGrpSpPr>
        <p:grpSpPr>
          <a:xfrm>
            <a:off x="5746654" y="1380146"/>
            <a:ext cx="358971" cy="358971"/>
            <a:chOff x="-57173375" y="3198925"/>
            <a:chExt cx="319000" cy="319000"/>
          </a:xfrm>
        </p:grpSpPr>
        <p:sp>
          <p:nvSpPr>
            <p:cNvPr id="6738" name="Google Shape;6738;p8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85"/>
          <p:cNvGrpSpPr/>
          <p:nvPr/>
        </p:nvGrpSpPr>
        <p:grpSpPr>
          <a:xfrm>
            <a:off x="5747541" y="1857587"/>
            <a:ext cx="357198" cy="314690"/>
            <a:chOff x="-57176525" y="3610050"/>
            <a:chExt cx="317425" cy="279650"/>
          </a:xfrm>
        </p:grpSpPr>
        <p:sp>
          <p:nvSpPr>
            <p:cNvPr id="6743" name="Google Shape;6743;p8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85"/>
          <p:cNvGrpSpPr/>
          <p:nvPr/>
        </p:nvGrpSpPr>
        <p:grpSpPr>
          <a:xfrm>
            <a:off x="7957995" y="1380146"/>
            <a:ext cx="358099" cy="356326"/>
            <a:chOff x="-55202750" y="3198925"/>
            <a:chExt cx="318225" cy="316650"/>
          </a:xfrm>
        </p:grpSpPr>
        <p:sp>
          <p:nvSpPr>
            <p:cNvPr id="6749" name="Google Shape;6749;p8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85"/>
          <p:cNvGrpSpPr/>
          <p:nvPr/>
        </p:nvGrpSpPr>
        <p:grpSpPr>
          <a:xfrm>
            <a:off x="7968629" y="1835446"/>
            <a:ext cx="336830" cy="358099"/>
            <a:chOff x="-55194875" y="3590375"/>
            <a:chExt cx="299325" cy="318225"/>
          </a:xfrm>
        </p:grpSpPr>
        <p:sp>
          <p:nvSpPr>
            <p:cNvPr id="6752" name="Google Shape;6752;p8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7" name="Google Shape;6757;p85"/>
          <p:cNvGrpSpPr/>
          <p:nvPr/>
        </p:nvGrpSpPr>
        <p:grpSpPr>
          <a:xfrm>
            <a:off x="7973247" y="2277717"/>
            <a:ext cx="357198" cy="357198"/>
            <a:chOff x="-55203525" y="3983400"/>
            <a:chExt cx="317425" cy="317425"/>
          </a:xfrm>
        </p:grpSpPr>
        <p:sp>
          <p:nvSpPr>
            <p:cNvPr id="6758" name="Google Shape;6758;p8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85"/>
          <p:cNvGrpSpPr/>
          <p:nvPr/>
        </p:nvGrpSpPr>
        <p:grpSpPr>
          <a:xfrm>
            <a:off x="6639727" y="2734774"/>
            <a:ext cx="335930" cy="358971"/>
            <a:chOff x="-53232900" y="3192625"/>
            <a:chExt cx="298525" cy="319000"/>
          </a:xfrm>
        </p:grpSpPr>
        <p:sp>
          <p:nvSpPr>
            <p:cNvPr id="6762" name="Google Shape;6762;p8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0" name="Google Shape;6770;p85"/>
          <p:cNvGrpSpPr/>
          <p:nvPr/>
        </p:nvGrpSpPr>
        <p:grpSpPr>
          <a:xfrm>
            <a:off x="6629093" y="3205748"/>
            <a:ext cx="357198" cy="356326"/>
            <a:chOff x="-53242350" y="3584850"/>
            <a:chExt cx="317425" cy="316650"/>
          </a:xfrm>
        </p:grpSpPr>
        <p:sp>
          <p:nvSpPr>
            <p:cNvPr id="6771" name="Google Shape;6771;p8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85"/>
          <p:cNvGrpSpPr/>
          <p:nvPr/>
        </p:nvGrpSpPr>
        <p:grpSpPr>
          <a:xfrm>
            <a:off x="6650362" y="3668449"/>
            <a:ext cx="314662" cy="358999"/>
            <a:chOff x="-53224225" y="3976300"/>
            <a:chExt cx="279625" cy="319025"/>
          </a:xfrm>
        </p:grpSpPr>
        <p:sp>
          <p:nvSpPr>
            <p:cNvPr id="6777" name="Google Shape;6777;p8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85"/>
          <p:cNvGrpSpPr/>
          <p:nvPr/>
        </p:nvGrpSpPr>
        <p:grpSpPr>
          <a:xfrm>
            <a:off x="7961258" y="3676129"/>
            <a:ext cx="358971" cy="358408"/>
            <a:chOff x="-52043575" y="3983125"/>
            <a:chExt cx="319000" cy="318500"/>
          </a:xfrm>
        </p:grpSpPr>
        <p:sp>
          <p:nvSpPr>
            <p:cNvPr id="6785" name="Google Shape;6785;p8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85"/>
          <p:cNvGrpSpPr/>
          <p:nvPr/>
        </p:nvGrpSpPr>
        <p:grpSpPr>
          <a:xfrm>
            <a:off x="6215199" y="1380146"/>
            <a:ext cx="314662" cy="358971"/>
            <a:chOff x="-56766175" y="3198925"/>
            <a:chExt cx="279625" cy="319000"/>
          </a:xfrm>
        </p:grpSpPr>
        <p:sp>
          <p:nvSpPr>
            <p:cNvPr id="6795" name="Google Shape;6795;p8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85"/>
          <p:cNvGrpSpPr/>
          <p:nvPr/>
        </p:nvGrpSpPr>
        <p:grpSpPr>
          <a:xfrm>
            <a:off x="6214313" y="1835446"/>
            <a:ext cx="316434" cy="358099"/>
            <a:chOff x="-56766175" y="3590375"/>
            <a:chExt cx="281200" cy="318225"/>
          </a:xfrm>
        </p:grpSpPr>
        <p:sp>
          <p:nvSpPr>
            <p:cNvPr id="6803" name="Google Shape;6803;p8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85"/>
          <p:cNvGrpSpPr/>
          <p:nvPr/>
        </p:nvGrpSpPr>
        <p:grpSpPr>
          <a:xfrm>
            <a:off x="6251269" y="2276817"/>
            <a:ext cx="272126" cy="358099"/>
            <a:chOff x="-56747275" y="3982600"/>
            <a:chExt cx="241825" cy="318225"/>
          </a:xfrm>
        </p:grpSpPr>
        <p:sp>
          <p:nvSpPr>
            <p:cNvPr id="6808" name="Google Shape;6808;p8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85"/>
          <p:cNvGrpSpPr/>
          <p:nvPr/>
        </p:nvGrpSpPr>
        <p:grpSpPr>
          <a:xfrm>
            <a:off x="4859020" y="3219055"/>
            <a:ext cx="358999" cy="342991"/>
            <a:chOff x="-54812875" y="3596675"/>
            <a:chExt cx="319025" cy="304800"/>
          </a:xfrm>
        </p:grpSpPr>
        <p:sp>
          <p:nvSpPr>
            <p:cNvPr id="6816" name="Google Shape;6816;p8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3" name="Google Shape;6823;p85"/>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5"/>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5" name="Google Shape;6825;p85"/>
          <p:cNvGrpSpPr/>
          <p:nvPr/>
        </p:nvGrpSpPr>
        <p:grpSpPr>
          <a:xfrm>
            <a:off x="4881188" y="3675538"/>
            <a:ext cx="314662" cy="358099"/>
            <a:chOff x="-54793175" y="3982600"/>
            <a:chExt cx="279625" cy="318225"/>
          </a:xfrm>
        </p:grpSpPr>
        <p:sp>
          <p:nvSpPr>
            <p:cNvPr id="6826" name="Google Shape;6826;p8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85"/>
          <p:cNvGrpSpPr/>
          <p:nvPr/>
        </p:nvGrpSpPr>
        <p:grpSpPr>
          <a:xfrm>
            <a:off x="7092647" y="2734774"/>
            <a:ext cx="314662" cy="358099"/>
            <a:chOff x="-52832000" y="3192625"/>
            <a:chExt cx="279625" cy="318225"/>
          </a:xfrm>
        </p:grpSpPr>
        <p:sp>
          <p:nvSpPr>
            <p:cNvPr id="6834" name="Google Shape;6834;p8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85"/>
          <p:cNvGrpSpPr/>
          <p:nvPr/>
        </p:nvGrpSpPr>
        <p:grpSpPr>
          <a:xfrm>
            <a:off x="5779179" y="2276142"/>
            <a:ext cx="323524" cy="358774"/>
            <a:chOff x="-57162350" y="3982000"/>
            <a:chExt cx="287500" cy="318825"/>
          </a:xfrm>
        </p:grpSpPr>
        <p:sp>
          <p:nvSpPr>
            <p:cNvPr id="6843" name="Google Shape;6843;p8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85"/>
          <p:cNvGrpSpPr/>
          <p:nvPr/>
        </p:nvGrpSpPr>
        <p:grpSpPr>
          <a:xfrm>
            <a:off x="7070492" y="3206648"/>
            <a:ext cx="358971" cy="357198"/>
            <a:chOff x="-52851675" y="3585650"/>
            <a:chExt cx="319000" cy="317425"/>
          </a:xfrm>
        </p:grpSpPr>
        <p:sp>
          <p:nvSpPr>
            <p:cNvPr id="6852" name="Google Shape;6852;p8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85"/>
          <p:cNvGrpSpPr/>
          <p:nvPr/>
        </p:nvGrpSpPr>
        <p:grpSpPr>
          <a:xfrm>
            <a:off x="7092647" y="3668449"/>
            <a:ext cx="314662" cy="358999"/>
            <a:chOff x="-52832000" y="3976300"/>
            <a:chExt cx="279625" cy="319025"/>
          </a:xfrm>
        </p:grpSpPr>
        <p:sp>
          <p:nvSpPr>
            <p:cNvPr id="6859" name="Google Shape;6859;p8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85"/>
          <p:cNvGrpSpPr/>
          <p:nvPr/>
        </p:nvGrpSpPr>
        <p:grpSpPr>
          <a:xfrm>
            <a:off x="6209853" y="4123097"/>
            <a:ext cx="316434" cy="358099"/>
            <a:chOff x="-51633225" y="3198925"/>
            <a:chExt cx="281200" cy="318225"/>
          </a:xfrm>
        </p:grpSpPr>
        <p:sp>
          <p:nvSpPr>
            <p:cNvPr id="6865" name="Google Shape;6865;p8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85"/>
          <p:cNvGrpSpPr/>
          <p:nvPr/>
        </p:nvGrpSpPr>
        <p:grpSpPr>
          <a:xfrm>
            <a:off x="6628676" y="1381018"/>
            <a:ext cx="365188" cy="357226"/>
            <a:chOff x="-56396775" y="3199700"/>
            <a:chExt cx="324525" cy="317450"/>
          </a:xfrm>
        </p:grpSpPr>
        <p:sp>
          <p:nvSpPr>
            <p:cNvPr id="6873" name="Google Shape;6873;p8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85"/>
          <p:cNvGrpSpPr/>
          <p:nvPr/>
        </p:nvGrpSpPr>
        <p:grpSpPr>
          <a:xfrm>
            <a:off x="6631771" y="1846953"/>
            <a:ext cx="358999" cy="335958"/>
            <a:chOff x="-56394425" y="3600600"/>
            <a:chExt cx="319025" cy="298550"/>
          </a:xfrm>
        </p:grpSpPr>
        <p:sp>
          <p:nvSpPr>
            <p:cNvPr id="6880" name="Google Shape;6880;p8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85"/>
          <p:cNvGrpSpPr/>
          <p:nvPr/>
        </p:nvGrpSpPr>
        <p:grpSpPr>
          <a:xfrm>
            <a:off x="6662538" y="2277717"/>
            <a:ext cx="327068" cy="357198"/>
            <a:chOff x="-56379450" y="3983400"/>
            <a:chExt cx="290650" cy="317425"/>
          </a:xfrm>
        </p:grpSpPr>
        <p:sp>
          <p:nvSpPr>
            <p:cNvPr id="6884" name="Google Shape;6884;p8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85"/>
          <p:cNvGrpSpPr/>
          <p:nvPr/>
        </p:nvGrpSpPr>
        <p:grpSpPr>
          <a:xfrm>
            <a:off x="5326242" y="2741864"/>
            <a:ext cx="316434" cy="358971"/>
            <a:chOff x="-54401725" y="3198925"/>
            <a:chExt cx="281200" cy="319000"/>
          </a:xfrm>
        </p:grpSpPr>
        <p:sp>
          <p:nvSpPr>
            <p:cNvPr id="6893" name="Google Shape;6893;p8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85"/>
          <p:cNvGrpSpPr/>
          <p:nvPr/>
        </p:nvGrpSpPr>
        <p:grpSpPr>
          <a:xfrm>
            <a:off x="5327128" y="3211965"/>
            <a:ext cx="314662" cy="358099"/>
            <a:chOff x="-54401725" y="3590375"/>
            <a:chExt cx="279625" cy="318225"/>
          </a:xfrm>
        </p:grpSpPr>
        <p:sp>
          <p:nvSpPr>
            <p:cNvPr id="6905" name="Google Shape;6905;p8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85"/>
          <p:cNvGrpSpPr/>
          <p:nvPr/>
        </p:nvGrpSpPr>
        <p:grpSpPr>
          <a:xfrm>
            <a:off x="5324920" y="3675538"/>
            <a:ext cx="319079" cy="358099"/>
            <a:chOff x="-54403300" y="3982600"/>
            <a:chExt cx="283550" cy="318225"/>
          </a:xfrm>
        </p:grpSpPr>
        <p:sp>
          <p:nvSpPr>
            <p:cNvPr id="6912" name="Google Shape;6912;p8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85"/>
          <p:cNvGrpSpPr/>
          <p:nvPr/>
        </p:nvGrpSpPr>
        <p:grpSpPr>
          <a:xfrm>
            <a:off x="7512313" y="2736772"/>
            <a:ext cx="356298" cy="356973"/>
            <a:chOff x="-52458650" y="3194400"/>
            <a:chExt cx="316625" cy="317225"/>
          </a:xfrm>
        </p:grpSpPr>
        <p:sp>
          <p:nvSpPr>
            <p:cNvPr id="6918" name="Google Shape;6918;p8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85"/>
          <p:cNvGrpSpPr/>
          <p:nvPr/>
        </p:nvGrpSpPr>
        <p:grpSpPr>
          <a:xfrm>
            <a:off x="4881188" y="2741864"/>
            <a:ext cx="314662" cy="358971"/>
            <a:chOff x="-54793175" y="3198925"/>
            <a:chExt cx="279625" cy="319000"/>
          </a:xfrm>
        </p:grpSpPr>
        <p:sp>
          <p:nvSpPr>
            <p:cNvPr id="6927" name="Google Shape;6927;p8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85"/>
          <p:cNvGrpSpPr/>
          <p:nvPr/>
        </p:nvGrpSpPr>
        <p:grpSpPr>
          <a:xfrm>
            <a:off x="7521611" y="3205748"/>
            <a:ext cx="337703" cy="357845"/>
            <a:chOff x="-52450000" y="3584850"/>
            <a:chExt cx="300100" cy="318000"/>
          </a:xfrm>
        </p:grpSpPr>
        <p:sp>
          <p:nvSpPr>
            <p:cNvPr id="6935" name="Google Shape;6935;p8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85"/>
          <p:cNvGrpSpPr/>
          <p:nvPr/>
        </p:nvGrpSpPr>
        <p:grpSpPr>
          <a:xfrm>
            <a:off x="7533131" y="3670221"/>
            <a:ext cx="314662" cy="357226"/>
            <a:chOff x="-52440550" y="3977875"/>
            <a:chExt cx="279625" cy="317450"/>
          </a:xfrm>
        </p:grpSpPr>
        <p:sp>
          <p:nvSpPr>
            <p:cNvPr id="6943" name="Google Shape;6943;p8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85"/>
          <p:cNvGrpSpPr/>
          <p:nvPr/>
        </p:nvGrpSpPr>
        <p:grpSpPr>
          <a:xfrm>
            <a:off x="6645066" y="4126427"/>
            <a:ext cx="314662" cy="358999"/>
            <a:chOff x="-51623775" y="3584850"/>
            <a:chExt cx="279625" cy="319025"/>
          </a:xfrm>
        </p:grpSpPr>
        <p:sp>
          <p:nvSpPr>
            <p:cNvPr id="6952" name="Google Shape;6952;p8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1" name="Google Shape;6961;p8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962" name="Google Shape;6962;p8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66"/>
        <p:cNvGrpSpPr/>
        <p:nvPr/>
      </p:nvGrpSpPr>
      <p:grpSpPr>
        <a:xfrm>
          <a:off x="0" y="0"/>
          <a:ext cx="0" cy="0"/>
          <a:chOff x="0" y="0"/>
          <a:chExt cx="0" cy="0"/>
        </a:xfrm>
      </p:grpSpPr>
      <p:grpSp>
        <p:nvGrpSpPr>
          <p:cNvPr id="6967" name="Google Shape;6967;p86"/>
          <p:cNvGrpSpPr/>
          <p:nvPr/>
        </p:nvGrpSpPr>
        <p:grpSpPr>
          <a:xfrm>
            <a:off x="885675" y="1386849"/>
            <a:ext cx="276003" cy="357300"/>
            <a:chOff x="-50469125" y="3183175"/>
            <a:chExt cx="233150" cy="301825"/>
          </a:xfrm>
        </p:grpSpPr>
        <p:sp>
          <p:nvSpPr>
            <p:cNvPr id="6968" name="Google Shape;6968;p8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86"/>
          <p:cNvGrpSpPr/>
          <p:nvPr/>
        </p:nvGrpSpPr>
        <p:grpSpPr>
          <a:xfrm>
            <a:off x="845574" y="1822251"/>
            <a:ext cx="356205" cy="355288"/>
            <a:chOff x="-50504575" y="3550975"/>
            <a:chExt cx="300900" cy="300125"/>
          </a:xfrm>
        </p:grpSpPr>
        <p:sp>
          <p:nvSpPr>
            <p:cNvPr id="6972" name="Google Shape;6972;p8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86"/>
          <p:cNvGrpSpPr/>
          <p:nvPr/>
        </p:nvGrpSpPr>
        <p:grpSpPr>
          <a:xfrm>
            <a:off x="845574" y="2260493"/>
            <a:ext cx="356205" cy="354341"/>
            <a:chOff x="-50503000" y="3921175"/>
            <a:chExt cx="300900" cy="299325"/>
          </a:xfrm>
        </p:grpSpPr>
        <p:sp>
          <p:nvSpPr>
            <p:cNvPr id="6977" name="Google Shape;6977;p8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86"/>
          <p:cNvGrpSpPr/>
          <p:nvPr/>
        </p:nvGrpSpPr>
        <p:grpSpPr>
          <a:xfrm>
            <a:off x="3049627" y="1406411"/>
            <a:ext cx="355258" cy="356205"/>
            <a:chOff x="-48630025" y="3199700"/>
            <a:chExt cx="300100" cy="300900"/>
          </a:xfrm>
        </p:grpSpPr>
        <p:sp>
          <p:nvSpPr>
            <p:cNvPr id="6983" name="Google Shape;6983;p8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86"/>
          <p:cNvGrpSpPr/>
          <p:nvPr/>
        </p:nvGrpSpPr>
        <p:grpSpPr>
          <a:xfrm>
            <a:off x="3049627" y="1843707"/>
            <a:ext cx="355258" cy="355258"/>
            <a:chOff x="-48630025" y="3569100"/>
            <a:chExt cx="300100" cy="300100"/>
          </a:xfrm>
        </p:grpSpPr>
        <p:sp>
          <p:nvSpPr>
            <p:cNvPr id="6987" name="Google Shape;6987;p8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86"/>
          <p:cNvGrpSpPr/>
          <p:nvPr/>
        </p:nvGrpSpPr>
        <p:grpSpPr>
          <a:xfrm>
            <a:off x="3050101" y="2281003"/>
            <a:ext cx="354311" cy="353394"/>
            <a:chOff x="-48629225" y="3938500"/>
            <a:chExt cx="299300" cy="298525"/>
          </a:xfrm>
        </p:grpSpPr>
        <p:sp>
          <p:nvSpPr>
            <p:cNvPr id="6998" name="Google Shape;6998;p8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86"/>
          <p:cNvGrpSpPr/>
          <p:nvPr/>
        </p:nvGrpSpPr>
        <p:grpSpPr>
          <a:xfrm>
            <a:off x="1785504" y="2752344"/>
            <a:ext cx="311458" cy="354341"/>
            <a:chOff x="-46762575" y="3200500"/>
            <a:chExt cx="263100" cy="299325"/>
          </a:xfrm>
        </p:grpSpPr>
        <p:sp>
          <p:nvSpPr>
            <p:cNvPr id="7003" name="Google Shape;7003;p8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86"/>
          <p:cNvGrpSpPr/>
          <p:nvPr/>
        </p:nvGrpSpPr>
        <p:grpSpPr>
          <a:xfrm>
            <a:off x="1763589" y="3211066"/>
            <a:ext cx="355288" cy="312375"/>
            <a:chOff x="-46779900" y="3588000"/>
            <a:chExt cx="300125" cy="263875"/>
          </a:xfrm>
        </p:grpSpPr>
        <p:sp>
          <p:nvSpPr>
            <p:cNvPr id="7009" name="Google Shape;7009;p8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86"/>
          <p:cNvGrpSpPr/>
          <p:nvPr/>
        </p:nvGrpSpPr>
        <p:grpSpPr>
          <a:xfrm>
            <a:off x="1764062" y="3625988"/>
            <a:ext cx="354341" cy="353394"/>
            <a:chOff x="-46779100" y="3938500"/>
            <a:chExt cx="299325" cy="298525"/>
          </a:xfrm>
        </p:grpSpPr>
        <p:sp>
          <p:nvSpPr>
            <p:cNvPr id="7014" name="Google Shape;7014;p8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86"/>
          <p:cNvGrpSpPr/>
          <p:nvPr/>
        </p:nvGrpSpPr>
        <p:grpSpPr>
          <a:xfrm>
            <a:off x="3971800" y="2758855"/>
            <a:ext cx="355258" cy="355288"/>
            <a:chOff x="-44924250" y="3206000"/>
            <a:chExt cx="300100" cy="300125"/>
          </a:xfrm>
        </p:grpSpPr>
        <p:sp>
          <p:nvSpPr>
            <p:cNvPr id="7017" name="Google Shape;7017;p8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2" name="Google Shape;7022;p86"/>
          <p:cNvGrpSpPr/>
          <p:nvPr/>
        </p:nvGrpSpPr>
        <p:grpSpPr>
          <a:xfrm>
            <a:off x="1286286" y="1386849"/>
            <a:ext cx="355258" cy="355258"/>
            <a:chOff x="-50134375" y="3183175"/>
            <a:chExt cx="300100" cy="300100"/>
          </a:xfrm>
        </p:grpSpPr>
        <p:sp>
          <p:nvSpPr>
            <p:cNvPr id="7023" name="Google Shape;7023;p8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86"/>
          <p:cNvGrpSpPr/>
          <p:nvPr/>
        </p:nvGrpSpPr>
        <p:grpSpPr>
          <a:xfrm>
            <a:off x="1286286" y="1822251"/>
            <a:ext cx="355258" cy="355288"/>
            <a:chOff x="-50134375" y="3550975"/>
            <a:chExt cx="300100" cy="300125"/>
          </a:xfrm>
        </p:grpSpPr>
        <p:sp>
          <p:nvSpPr>
            <p:cNvPr id="7034" name="Google Shape;7034;p8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86"/>
          <p:cNvGrpSpPr/>
          <p:nvPr/>
        </p:nvGrpSpPr>
        <p:grpSpPr>
          <a:xfrm>
            <a:off x="1286286" y="2259783"/>
            <a:ext cx="355258" cy="355051"/>
            <a:chOff x="-50134375" y="3920575"/>
            <a:chExt cx="300100" cy="299925"/>
          </a:xfrm>
        </p:grpSpPr>
        <p:sp>
          <p:nvSpPr>
            <p:cNvPr id="7037" name="Google Shape;7037;p8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86"/>
          <p:cNvGrpSpPr/>
          <p:nvPr/>
        </p:nvGrpSpPr>
        <p:grpSpPr>
          <a:xfrm>
            <a:off x="3497010" y="1407358"/>
            <a:ext cx="357123" cy="355258"/>
            <a:chOff x="-48262200" y="3200500"/>
            <a:chExt cx="301675" cy="300100"/>
          </a:xfrm>
        </p:grpSpPr>
        <p:sp>
          <p:nvSpPr>
            <p:cNvPr id="7041" name="Google Shape;7041;p8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86"/>
          <p:cNvGrpSpPr/>
          <p:nvPr/>
        </p:nvGrpSpPr>
        <p:grpSpPr>
          <a:xfrm>
            <a:off x="3526383" y="1844447"/>
            <a:ext cx="298377" cy="354519"/>
            <a:chOff x="-48233050" y="3569725"/>
            <a:chExt cx="252050" cy="299475"/>
          </a:xfrm>
        </p:grpSpPr>
        <p:sp>
          <p:nvSpPr>
            <p:cNvPr id="7051" name="Google Shape;7051;p8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86"/>
          <p:cNvGrpSpPr/>
          <p:nvPr/>
        </p:nvGrpSpPr>
        <p:grpSpPr>
          <a:xfrm>
            <a:off x="3550148" y="2278191"/>
            <a:ext cx="250847" cy="358070"/>
            <a:chOff x="-48216525" y="3936125"/>
            <a:chExt cx="211900" cy="302475"/>
          </a:xfrm>
        </p:grpSpPr>
        <p:sp>
          <p:nvSpPr>
            <p:cNvPr id="7055" name="Google Shape;7055;p8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86"/>
          <p:cNvGrpSpPr/>
          <p:nvPr/>
        </p:nvGrpSpPr>
        <p:grpSpPr>
          <a:xfrm>
            <a:off x="2205866" y="2753261"/>
            <a:ext cx="355258" cy="355288"/>
            <a:chOff x="-46410500" y="3201275"/>
            <a:chExt cx="300100" cy="300125"/>
          </a:xfrm>
        </p:grpSpPr>
        <p:sp>
          <p:nvSpPr>
            <p:cNvPr id="7060" name="Google Shape;7060;p8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86"/>
          <p:cNvGrpSpPr/>
          <p:nvPr/>
        </p:nvGrpSpPr>
        <p:grpSpPr>
          <a:xfrm>
            <a:off x="2205866" y="3188692"/>
            <a:ext cx="355258" cy="356205"/>
            <a:chOff x="-46409700" y="3569100"/>
            <a:chExt cx="300100" cy="300900"/>
          </a:xfrm>
        </p:grpSpPr>
        <p:sp>
          <p:nvSpPr>
            <p:cNvPr id="7066" name="Google Shape;7066;p8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86"/>
          <p:cNvGrpSpPr/>
          <p:nvPr/>
        </p:nvGrpSpPr>
        <p:grpSpPr>
          <a:xfrm>
            <a:off x="2193747" y="3624124"/>
            <a:ext cx="379497" cy="358070"/>
            <a:chOff x="-46422300" y="3936925"/>
            <a:chExt cx="320575" cy="302475"/>
          </a:xfrm>
        </p:grpSpPr>
        <p:sp>
          <p:nvSpPr>
            <p:cNvPr id="7072" name="Google Shape;7072;p8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86"/>
          <p:cNvGrpSpPr/>
          <p:nvPr/>
        </p:nvGrpSpPr>
        <p:grpSpPr>
          <a:xfrm>
            <a:off x="3971326" y="3178452"/>
            <a:ext cx="356205" cy="355258"/>
            <a:chOff x="-44914800" y="3560450"/>
            <a:chExt cx="300900" cy="300100"/>
          </a:xfrm>
        </p:grpSpPr>
        <p:sp>
          <p:nvSpPr>
            <p:cNvPr id="7075" name="Google Shape;7075;p8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86"/>
          <p:cNvGrpSpPr/>
          <p:nvPr/>
        </p:nvGrpSpPr>
        <p:grpSpPr>
          <a:xfrm>
            <a:off x="1726378" y="1387086"/>
            <a:ext cx="354311" cy="354104"/>
            <a:chOff x="-49764975" y="3183375"/>
            <a:chExt cx="299300" cy="299125"/>
          </a:xfrm>
        </p:grpSpPr>
        <p:sp>
          <p:nvSpPr>
            <p:cNvPr id="7081" name="Google Shape;7081;p8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86"/>
          <p:cNvGrpSpPr/>
          <p:nvPr/>
        </p:nvGrpSpPr>
        <p:grpSpPr>
          <a:xfrm>
            <a:off x="1726378" y="1822547"/>
            <a:ext cx="354311" cy="355909"/>
            <a:chOff x="-49764975" y="3551225"/>
            <a:chExt cx="299300" cy="300650"/>
          </a:xfrm>
        </p:grpSpPr>
        <p:sp>
          <p:nvSpPr>
            <p:cNvPr id="7091" name="Google Shape;7091;p8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86"/>
          <p:cNvGrpSpPr/>
          <p:nvPr/>
        </p:nvGrpSpPr>
        <p:grpSpPr>
          <a:xfrm>
            <a:off x="1724040" y="2259310"/>
            <a:ext cx="358987" cy="355525"/>
            <a:chOff x="-49766550" y="3920175"/>
            <a:chExt cx="303250" cy="300325"/>
          </a:xfrm>
        </p:grpSpPr>
        <p:sp>
          <p:nvSpPr>
            <p:cNvPr id="7103" name="Google Shape;7103;p8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86"/>
          <p:cNvGrpSpPr/>
          <p:nvPr/>
        </p:nvGrpSpPr>
        <p:grpSpPr>
          <a:xfrm>
            <a:off x="3939571" y="1407358"/>
            <a:ext cx="357123" cy="354341"/>
            <a:chOff x="-47892800" y="3200500"/>
            <a:chExt cx="301675" cy="299325"/>
          </a:xfrm>
        </p:grpSpPr>
        <p:sp>
          <p:nvSpPr>
            <p:cNvPr id="7108" name="Google Shape;7108;p8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86"/>
          <p:cNvGrpSpPr/>
          <p:nvPr/>
        </p:nvGrpSpPr>
        <p:grpSpPr>
          <a:xfrm>
            <a:off x="4003437" y="1843707"/>
            <a:ext cx="229391" cy="355258"/>
            <a:chOff x="-47839250" y="3569100"/>
            <a:chExt cx="193775" cy="300100"/>
          </a:xfrm>
        </p:grpSpPr>
        <p:sp>
          <p:nvSpPr>
            <p:cNvPr id="7115" name="Google Shape;7115;p8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86"/>
          <p:cNvGrpSpPr/>
          <p:nvPr/>
        </p:nvGrpSpPr>
        <p:grpSpPr>
          <a:xfrm>
            <a:off x="3940503" y="2280056"/>
            <a:ext cx="355258" cy="356205"/>
            <a:chOff x="-47892800" y="3937700"/>
            <a:chExt cx="300100" cy="300900"/>
          </a:xfrm>
        </p:grpSpPr>
        <p:sp>
          <p:nvSpPr>
            <p:cNvPr id="7122" name="Google Shape;7122;p8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86"/>
          <p:cNvGrpSpPr/>
          <p:nvPr/>
        </p:nvGrpSpPr>
        <p:grpSpPr>
          <a:xfrm>
            <a:off x="2645798" y="2773770"/>
            <a:ext cx="355258" cy="311458"/>
            <a:chOff x="-46042675" y="3218600"/>
            <a:chExt cx="300100" cy="263100"/>
          </a:xfrm>
        </p:grpSpPr>
        <p:sp>
          <p:nvSpPr>
            <p:cNvPr id="7131" name="Google Shape;7131;p8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86"/>
          <p:cNvGrpSpPr/>
          <p:nvPr/>
        </p:nvGrpSpPr>
        <p:grpSpPr>
          <a:xfrm>
            <a:off x="2645798" y="3188219"/>
            <a:ext cx="355258" cy="323118"/>
            <a:chOff x="-46042675" y="3568700"/>
            <a:chExt cx="300100" cy="272950"/>
          </a:xfrm>
        </p:grpSpPr>
        <p:sp>
          <p:nvSpPr>
            <p:cNvPr id="7138" name="Google Shape;7138;p8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86"/>
          <p:cNvGrpSpPr/>
          <p:nvPr/>
        </p:nvGrpSpPr>
        <p:grpSpPr>
          <a:xfrm>
            <a:off x="2687749" y="3625189"/>
            <a:ext cx="271357" cy="356057"/>
            <a:chOff x="-46007225" y="3937825"/>
            <a:chExt cx="229225" cy="300775"/>
          </a:xfrm>
        </p:grpSpPr>
        <p:sp>
          <p:nvSpPr>
            <p:cNvPr id="7143" name="Google Shape;7143;p8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86"/>
          <p:cNvGrpSpPr/>
          <p:nvPr/>
        </p:nvGrpSpPr>
        <p:grpSpPr>
          <a:xfrm>
            <a:off x="3993241" y="3615275"/>
            <a:ext cx="312375" cy="357596"/>
            <a:chOff x="-44895900" y="3929450"/>
            <a:chExt cx="263875" cy="302075"/>
          </a:xfrm>
        </p:grpSpPr>
        <p:sp>
          <p:nvSpPr>
            <p:cNvPr id="7154" name="Google Shape;7154;p8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86"/>
          <p:cNvGrpSpPr/>
          <p:nvPr/>
        </p:nvGrpSpPr>
        <p:grpSpPr>
          <a:xfrm>
            <a:off x="2167060" y="1398036"/>
            <a:ext cx="356205" cy="332885"/>
            <a:chOff x="-49397175" y="3192625"/>
            <a:chExt cx="300900" cy="281200"/>
          </a:xfrm>
        </p:grpSpPr>
        <p:sp>
          <p:nvSpPr>
            <p:cNvPr id="7161" name="Google Shape;7161;p8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86"/>
          <p:cNvGrpSpPr/>
          <p:nvPr/>
        </p:nvGrpSpPr>
        <p:grpSpPr>
          <a:xfrm>
            <a:off x="2193163" y="1822251"/>
            <a:ext cx="304000" cy="356205"/>
            <a:chOff x="-49375900" y="3550975"/>
            <a:chExt cx="256800" cy="300900"/>
          </a:xfrm>
        </p:grpSpPr>
        <p:sp>
          <p:nvSpPr>
            <p:cNvPr id="7169" name="Google Shape;7169;p8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6"/>
          <p:cNvGrpSpPr/>
          <p:nvPr/>
        </p:nvGrpSpPr>
        <p:grpSpPr>
          <a:xfrm>
            <a:off x="2188516" y="2259546"/>
            <a:ext cx="313293" cy="356205"/>
            <a:chOff x="-49378250" y="3920375"/>
            <a:chExt cx="264650" cy="300900"/>
          </a:xfrm>
        </p:grpSpPr>
        <p:sp>
          <p:nvSpPr>
            <p:cNvPr id="7181" name="Google Shape;7181;p8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86"/>
          <p:cNvGrpSpPr/>
          <p:nvPr/>
        </p:nvGrpSpPr>
        <p:grpSpPr>
          <a:xfrm>
            <a:off x="907504" y="2752344"/>
            <a:ext cx="312375" cy="357123"/>
            <a:chOff x="-47505300" y="3200500"/>
            <a:chExt cx="263875" cy="301675"/>
          </a:xfrm>
        </p:grpSpPr>
        <p:sp>
          <p:nvSpPr>
            <p:cNvPr id="7189" name="Google Shape;7189;p8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86"/>
          <p:cNvGrpSpPr/>
          <p:nvPr/>
        </p:nvGrpSpPr>
        <p:grpSpPr>
          <a:xfrm>
            <a:off x="885604" y="3188692"/>
            <a:ext cx="356176" cy="355051"/>
            <a:chOff x="-47524975" y="3569100"/>
            <a:chExt cx="300875" cy="299925"/>
          </a:xfrm>
        </p:grpSpPr>
        <p:sp>
          <p:nvSpPr>
            <p:cNvPr id="7203" name="Google Shape;7203;p8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86"/>
          <p:cNvGrpSpPr/>
          <p:nvPr/>
        </p:nvGrpSpPr>
        <p:grpSpPr>
          <a:xfrm>
            <a:off x="886062" y="3667954"/>
            <a:ext cx="355258" cy="270410"/>
            <a:chOff x="-47523400" y="3973950"/>
            <a:chExt cx="300100" cy="228425"/>
          </a:xfrm>
        </p:grpSpPr>
        <p:sp>
          <p:nvSpPr>
            <p:cNvPr id="7209" name="Google Shape;7209;p8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86"/>
          <p:cNvGrpSpPr/>
          <p:nvPr/>
        </p:nvGrpSpPr>
        <p:grpSpPr>
          <a:xfrm>
            <a:off x="3091183" y="2750953"/>
            <a:ext cx="354341" cy="357596"/>
            <a:chOff x="-45673275" y="3199325"/>
            <a:chExt cx="299325" cy="302075"/>
          </a:xfrm>
        </p:grpSpPr>
        <p:sp>
          <p:nvSpPr>
            <p:cNvPr id="7215" name="Google Shape;7215;p8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86"/>
          <p:cNvGrpSpPr/>
          <p:nvPr/>
        </p:nvGrpSpPr>
        <p:grpSpPr>
          <a:xfrm>
            <a:off x="3090251" y="3209202"/>
            <a:ext cx="356205" cy="314240"/>
            <a:chOff x="-45674075" y="3586425"/>
            <a:chExt cx="300900" cy="265450"/>
          </a:xfrm>
        </p:grpSpPr>
        <p:sp>
          <p:nvSpPr>
            <p:cNvPr id="7219" name="Google Shape;7219;p8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86"/>
          <p:cNvGrpSpPr/>
          <p:nvPr/>
        </p:nvGrpSpPr>
        <p:grpSpPr>
          <a:xfrm>
            <a:off x="3091183" y="3625041"/>
            <a:ext cx="354341" cy="356205"/>
            <a:chOff x="-45673275" y="3937700"/>
            <a:chExt cx="299325" cy="300900"/>
          </a:xfrm>
        </p:grpSpPr>
        <p:sp>
          <p:nvSpPr>
            <p:cNvPr id="7222" name="Google Shape;7222;p8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86"/>
          <p:cNvGrpSpPr/>
          <p:nvPr/>
        </p:nvGrpSpPr>
        <p:grpSpPr>
          <a:xfrm>
            <a:off x="2205349" y="4117825"/>
            <a:ext cx="356205" cy="356205"/>
            <a:chOff x="-44512325" y="3176075"/>
            <a:chExt cx="300900" cy="300900"/>
          </a:xfrm>
        </p:grpSpPr>
        <p:sp>
          <p:nvSpPr>
            <p:cNvPr id="7229" name="Google Shape;7229;p8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86"/>
          <p:cNvGrpSpPr/>
          <p:nvPr/>
        </p:nvGrpSpPr>
        <p:grpSpPr>
          <a:xfrm>
            <a:off x="2608689" y="1386849"/>
            <a:ext cx="354341" cy="354341"/>
            <a:chOff x="-49027775" y="3183175"/>
            <a:chExt cx="299325" cy="299325"/>
          </a:xfrm>
        </p:grpSpPr>
        <p:sp>
          <p:nvSpPr>
            <p:cNvPr id="7233" name="Google Shape;7233;p8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86"/>
          <p:cNvGrpSpPr/>
          <p:nvPr/>
        </p:nvGrpSpPr>
        <p:grpSpPr>
          <a:xfrm>
            <a:off x="2608230" y="1822251"/>
            <a:ext cx="355258" cy="357152"/>
            <a:chOff x="-49027775" y="3550975"/>
            <a:chExt cx="300100" cy="301700"/>
          </a:xfrm>
        </p:grpSpPr>
        <p:sp>
          <p:nvSpPr>
            <p:cNvPr id="7238" name="Google Shape;7238;p8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86"/>
          <p:cNvGrpSpPr/>
          <p:nvPr/>
        </p:nvGrpSpPr>
        <p:grpSpPr>
          <a:xfrm>
            <a:off x="2606306" y="2259310"/>
            <a:ext cx="359106" cy="355525"/>
            <a:chOff x="-49031025" y="3920175"/>
            <a:chExt cx="303350" cy="300325"/>
          </a:xfrm>
        </p:grpSpPr>
        <p:sp>
          <p:nvSpPr>
            <p:cNvPr id="7249" name="Google Shape;7249;p8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86"/>
          <p:cNvGrpSpPr/>
          <p:nvPr/>
        </p:nvGrpSpPr>
        <p:grpSpPr>
          <a:xfrm>
            <a:off x="1322411" y="2752344"/>
            <a:ext cx="356176" cy="354341"/>
            <a:chOff x="-47155575" y="3200500"/>
            <a:chExt cx="300875" cy="299325"/>
          </a:xfrm>
        </p:grpSpPr>
        <p:sp>
          <p:nvSpPr>
            <p:cNvPr id="7256" name="Google Shape;7256;p8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6"/>
          <p:cNvGrpSpPr/>
          <p:nvPr/>
        </p:nvGrpSpPr>
        <p:grpSpPr>
          <a:xfrm>
            <a:off x="1322870" y="3188692"/>
            <a:ext cx="355258" cy="355258"/>
            <a:chOff x="-47154800" y="3569100"/>
            <a:chExt cx="300100" cy="300100"/>
          </a:xfrm>
        </p:grpSpPr>
        <p:sp>
          <p:nvSpPr>
            <p:cNvPr id="7263" name="Google Shape;7263;p8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86"/>
          <p:cNvGrpSpPr/>
          <p:nvPr/>
        </p:nvGrpSpPr>
        <p:grpSpPr>
          <a:xfrm>
            <a:off x="1323343" y="3626905"/>
            <a:ext cx="354311" cy="353423"/>
            <a:chOff x="-47154000" y="3939275"/>
            <a:chExt cx="299300" cy="298550"/>
          </a:xfrm>
        </p:grpSpPr>
        <p:sp>
          <p:nvSpPr>
            <p:cNvPr id="7270" name="Google Shape;7270;p8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86"/>
          <p:cNvGrpSpPr/>
          <p:nvPr/>
        </p:nvGrpSpPr>
        <p:grpSpPr>
          <a:xfrm>
            <a:off x="3548633" y="2752344"/>
            <a:ext cx="312375" cy="354341"/>
            <a:chOff x="-45286550" y="3200500"/>
            <a:chExt cx="263875" cy="299325"/>
          </a:xfrm>
        </p:grpSpPr>
        <p:sp>
          <p:nvSpPr>
            <p:cNvPr id="7275" name="Google Shape;7275;p8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86"/>
          <p:cNvGrpSpPr/>
          <p:nvPr/>
        </p:nvGrpSpPr>
        <p:grpSpPr>
          <a:xfrm>
            <a:off x="3548633" y="3189639"/>
            <a:ext cx="312375" cy="354311"/>
            <a:chOff x="-45286550" y="3569900"/>
            <a:chExt cx="263875" cy="299300"/>
          </a:xfrm>
        </p:grpSpPr>
        <p:sp>
          <p:nvSpPr>
            <p:cNvPr id="7279" name="Google Shape;7279;p8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86"/>
          <p:cNvGrpSpPr/>
          <p:nvPr/>
        </p:nvGrpSpPr>
        <p:grpSpPr>
          <a:xfrm>
            <a:off x="3559820" y="3625988"/>
            <a:ext cx="290001" cy="355258"/>
            <a:chOff x="-45277900" y="3938500"/>
            <a:chExt cx="244975" cy="300100"/>
          </a:xfrm>
        </p:grpSpPr>
        <p:sp>
          <p:nvSpPr>
            <p:cNvPr id="7286" name="Google Shape;7286;p8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86"/>
          <p:cNvGrpSpPr/>
          <p:nvPr/>
        </p:nvGrpSpPr>
        <p:grpSpPr>
          <a:xfrm>
            <a:off x="2645769" y="4095090"/>
            <a:ext cx="355258" cy="355258"/>
            <a:chOff x="-44502875" y="3576975"/>
            <a:chExt cx="300100" cy="300100"/>
          </a:xfrm>
        </p:grpSpPr>
        <p:sp>
          <p:nvSpPr>
            <p:cNvPr id="7291" name="Google Shape;7291;p8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86"/>
          <p:cNvGrpSpPr/>
          <p:nvPr/>
        </p:nvGrpSpPr>
        <p:grpSpPr>
          <a:xfrm>
            <a:off x="4858981" y="1820745"/>
            <a:ext cx="356196" cy="354670"/>
            <a:chOff x="-13946200" y="3647075"/>
            <a:chExt cx="353650" cy="352100"/>
          </a:xfrm>
        </p:grpSpPr>
        <p:sp>
          <p:nvSpPr>
            <p:cNvPr id="7295" name="Google Shape;7295;p8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86"/>
          <p:cNvGrpSpPr/>
          <p:nvPr/>
        </p:nvGrpSpPr>
        <p:grpSpPr>
          <a:xfrm>
            <a:off x="6642374" y="1380228"/>
            <a:ext cx="357002" cy="354267"/>
            <a:chOff x="-12163025" y="3214275"/>
            <a:chExt cx="354450" cy="351700"/>
          </a:xfrm>
        </p:grpSpPr>
        <p:sp>
          <p:nvSpPr>
            <p:cNvPr id="7302" name="Google Shape;7302;p8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86"/>
          <p:cNvGrpSpPr/>
          <p:nvPr/>
        </p:nvGrpSpPr>
        <p:grpSpPr>
          <a:xfrm>
            <a:off x="6643154" y="1819965"/>
            <a:ext cx="355441" cy="356232"/>
            <a:chOff x="-12160675" y="3647875"/>
            <a:chExt cx="352900" cy="353650"/>
          </a:xfrm>
        </p:grpSpPr>
        <p:sp>
          <p:nvSpPr>
            <p:cNvPr id="7306" name="Google Shape;7306;p8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86"/>
          <p:cNvGrpSpPr/>
          <p:nvPr/>
        </p:nvGrpSpPr>
        <p:grpSpPr>
          <a:xfrm>
            <a:off x="6653870" y="2264421"/>
            <a:ext cx="354635" cy="356232"/>
            <a:chOff x="-12160675" y="4081850"/>
            <a:chExt cx="352100" cy="353650"/>
          </a:xfrm>
        </p:grpSpPr>
        <p:sp>
          <p:nvSpPr>
            <p:cNvPr id="7314" name="Google Shape;7314;p8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86"/>
          <p:cNvGrpSpPr/>
          <p:nvPr/>
        </p:nvGrpSpPr>
        <p:grpSpPr>
          <a:xfrm>
            <a:off x="4858836" y="2738864"/>
            <a:ext cx="355416" cy="355652"/>
            <a:chOff x="-10391650" y="3180600"/>
            <a:chExt cx="352875" cy="353075"/>
          </a:xfrm>
        </p:grpSpPr>
        <p:sp>
          <p:nvSpPr>
            <p:cNvPr id="7321" name="Google Shape;7321;p8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86"/>
          <p:cNvGrpSpPr/>
          <p:nvPr/>
        </p:nvGrpSpPr>
        <p:grpSpPr>
          <a:xfrm>
            <a:off x="4858835" y="3215662"/>
            <a:ext cx="354635" cy="353890"/>
            <a:chOff x="-10390875" y="3616350"/>
            <a:chExt cx="352100" cy="351325"/>
          </a:xfrm>
        </p:grpSpPr>
        <p:sp>
          <p:nvSpPr>
            <p:cNvPr id="7328" name="Google Shape;7328;p8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86"/>
          <p:cNvGrpSpPr/>
          <p:nvPr/>
        </p:nvGrpSpPr>
        <p:grpSpPr>
          <a:xfrm>
            <a:off x="7525810" y="2740327"/>
            <a:ext cx="312585" cy="354670"/>
            <a:chOff x="-10370400" y="4049550"/>
            <a:chExt cx="310350" cy="352100"/>
          </a:xfrm>
        </p:grpSpPr>
        <p:sp>
          <p:nvSpPr>
            <p:cNvPr id="7332" name="Google Shape;7332;p8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86"/>
          <p:cNvGrpSpPr/>
          <p:nvPr/>
        </p:nvGrpSpPr>
        <p:grpSpPr>
          <a:xfrm>
            <a:off x="6630066" y="2739268"/>
            <a:ext cx="379236" cy="354847"/>
            <a:chOff x="-8674650" y="3210975"/>
            <a:chExt cx="376525" cy="352275"/>
          </a:xfrm>
        </p:grpSpPr>
        <p:sp>
          <p:nvSpPr>
            <p:cNvPr id="7338" name="Google Shape;7338;p8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86"/>
          <p:cNvGrpSpPr/>
          <p:nvPr/>
        </p:nvGrpSpPr>
        <p:grpSpPr>
          <a:xfrm>
            <a:off x="5301563" y="1820745"/>
            <a:ext cx="356221" cy="354670"/>
            <a:chOff x="-13512225" y="3647075"/>
            <a:chExt cx="353675" cy="352100"/>
          </a:xfrm>
        </p:grpSpPr>
        <p:sp>
          <p:nvSpPr>
            <p:cNvPr id="7345" name="Google Shape;7345;p8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86"/>
          <p:cNvGrpSpPr/>
          <p:nvPr/>
        </p:nvGrpSpPr>
        <p:grpSpPr>
          <a:xfrm>
            <a:off x="5311876" y="2264811"/>
            <a:ext cx="356221" cy="355451"/>
            <a:chOff x="-13512225" y="4080275"/>
            <a:chExt cx="353675" cy="352875"/>
          </a:xfrm>
        </p:grpSpPr>
        <p:sp>
          <p:nvSpPr>
            <p:cNvPr id="7356" name="Google Shape;7356;p8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86"/>
          <p:cNvGrpSpPr/>
          <p:nvPr/>
        </p:nvGrpSpPr>
        <p:grpSpPr>
          <a:xfrm>
            <a:off x="7084956" y="1412172"/>
            <a:ext cx="356196" cy="290379"/>
            <a:chOff x="-11728250" y="3245400"/>
            <a:chExt cx="353650" cy="288275"/>
          </a:xfrm>
        </p:grpSpPr>
        <p:sp>
          <p:nvSpPr>
            <p:cNvPr id="7368" name="Google Shape;7368;p8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86"/>
          <p:cNvGrpSpPr/>
          <p:nvPr/>
        </p:nvGrpSpPr>
        <p:grpSpPr>
          <a:xfrm>
            <a:off x="7117464" y="2264811"/>
            <a:ext cx="311804" cy="355451"/>
            <a:chOff x="-11703850" y="4081850"/>
            <a:chExt cx="309575" cy="352875"/>
          </a:xfrm>
        </p:grpSpPr>
        <p:sp>
          <p:nvSpPr>
            <p:cNvPr id="7374" name="Google Shape;7374;p8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86"/>
          <p:cNvGrpSpPr/>
          <p:nvPr/>
        </p:nvGrpSpPr>
        <p:grpSpPr>
          <a:xfrm>
            <a:off x="5306120" y="2738964"/>
            <a:ext cx="357002" cy="355451"/>
            <a:chOff x="-9958475" y="3180025"/>
            <a:chExt cx="354450" cy="352875"/>
          </a:xfrm>
        </p:grpSpPr>
        <p:sp>
          <p:nvSpPr>
            <p:cNvPr id="7383" name="Google Shape;7383;p8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86"/>
          <p:cNvGrpSpPr/>
          <p:nvPr/>
        </p:nvGrpSpPr>
        <p:grpSpPr>
          <a:xfrm>
            <a:off x="5315247" y="3214945"/>
            <a:ext cx="337966" cy="355325"/>
            <a:chOff x="-9949025" y="3615575"/>
            <a:chExt cx="335550" cy="352750"/>
          </a:xfrm>
        </p:grpSpPr>
        <p:sp>
          <p:nvSpPr>
            <p:cNvPr id="7387" name="Google Shape;7387;p8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86"/>
          <p:cNvGrpSpPr/>
          <p:nvPr/>
        </p:nvGrpSpPr>
        <p:grpSpPr>
          <a:xfrm>
            <a:off x="7950093" y="2738451"/>
            <a:ext cx="360175" cy="358423"/>
            <a:chOff x="-9961625" y="4048175"/>
            <a:chExt cx="357600" cy="355825"/>
          </a:xfrm>
        </p:grpSpPr>
        <p:sp>
          <p:nvSpPr>
            <p:cNvPr id="7391" name="Google Shape;7391;p8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86"/>
          <p:cNvGrpSpPr/>
          <p:nvPr/>
        </p:nvGrpSpPr>
        <p:grpSpPr>
          <a:xfrm>
            <a:off x="6636814" y="3213963"/>
            <a:ext cx="364959" cy="357289"/>
            <a:chOff x="-8680950" y="3624225"/>
            <a:chExt cx="362350" cy="354700"/>
          </a:xfrm>
        </p:grpSpPr>
        <p:sp>
          <p:nvSpPr>
            <p:cNvPr id="7398" name="Google Shape;7398;p8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86"/>
          <p:cNvGrpSpPr/>
          <p:nvPr/>
        </p:nvGrpSpPr>
        <p:grpSpPr>
          <a:xfrm>
            <a:off x="5773058" y="1379624"/>
            <a:ext cx="313365" cy="355476"/>
            <a:chOff x="-13056975" y="3212300"/>
            <a:chExt cx="311125" cy="352900"/>
          </a:xfrm>
        </p:grpSpPr>
        <p:sp>
          <p:nvSpPr>
            <p:cNvPr id="7405" name="Google Shape;7405;p8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86"/>
          <p:cNvGrpSpPr/>
          <p:nvPr/>
        </p:nvGrpSpPr>
        <p:grpSpPr>
          <a:xfrm>
            <a:off x="5750446" y="1820418"/>
            <a:ext cx="358588" cy="355325"/>
            <a:chOff x="-13077450" y="3647075"/>
            <a:chExt cx="356025" cy="352750"/>
          </a:xfrm>
        </p:grpSpPr>
        <p:sp>
          <p:nvSpPr>
            <p:cNvPr id="7410" name="Google Shape;7410;p8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86"/>
          <p:cNvGrpSpPr/>
          <p:nvPr/>
        </p:nvGrpSpPr>
        <p:grpSpPr>
          <a:xfrm>
            <a:off x="5761552" y="2264018"/>
            <a:ext cx="357002" cy="357037"/>
            <a:chOff x="-13079025" y="4079475"/>
            <a:chExt cx="354450" cy="354450"/>
          </a:xfrm>
        </p:grpSpPr>
        <p:sp>
          <p:nvSpPr>
            <p:cNvPr id="7414" name="Google Shape;7414;p8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86"/>
          <p:cNvGrpSpPr/>
          <p:nvPr/>
        </p:nvGrpSpPr>
        <p:grpSpPr>
          <a:xfrm>
            <a:off x="7534619" y="1380027"/>
            <a:ext cx="356221" cy="354670"/>
            <a:chOff x="-11292700" y="3213875"/>
            <a:chExt cx="353675" cy="352100"/>
          </a:xfrm>
        </p:grpSpPr>
        <p:sp>
          <p:nvSpPr>
            <p:cNvPr id="7419" name="Google Shape;7419;p8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86"/>
          <p:cNvGrpSpPr/>
          <p:nvPr/>
        </p:nvGrpSpPr>
        <p:grpSpPr>
          <a:xfrm>
            <a:off x="7528677" y="1819965"/>
            <a:ext cx="368106" cy="356232"/>
            <a:chOff x="-11299000" y="3647875"/>
            <a:chExt cx="365475" cy="353650"/>
          </a:xfrm>
        </p:grpSpPr>
        <p:sp>
          <p:nvSpPr>
            <p:cNvPr id="7427" name="Google Shape;7427;p8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86"/>
          <p:cNvGrpSpPr/>
          <p:nvPr/>
        </p:nvGrpSpPr>
        <p:grpSpPr>
          <a:xfrm>
            <a:off x="7544139" y="2275916"/>
            <a:ext cx="357808" cy="333240"/>
            <a:chOff x="-11295075" y="4092875"/>
            <a:chExt cx="355250" cy="330825"/>
          </a:xfrm>
        </p:grpSpPr>
        <p:sp>
          <p:nvSpPr>
            <p:cNvPr id="7434" name="Google Shape;7434;p8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86"/>
          <p:cNvGrpSpPr/>
          <p:nvPr/>
        </p:nvGrpSpPr>
        <p:grpSpPr>
          <a:xfrm>
            <a:off x="5769739" y="2738964"/>
            <a:ext cx="312585" cy="355451"/>
            <a:chOff x="-9500075" y="3180800"/>
            <a:chExt cx="310350" cy="352875"/>
          </a:xfrm>
        </p:grpSpPr>
        <p:sp>
          <p:nvSpPr>
            <p:cNvPr id="7440" name="Google Shape;7440;p8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86"/>
          <p:cNvGrpSpPr/>
          <p:nvPr/>
        </p:nvGrpSpPr>
        <p:grpSpPr>
          <a:xfrm>
            <a:off x="5747530" y="3214479"/>
            <a:ext cx="356221" cy="356257"/>
            <a:chOff x="-9523700" y="3614000"/>
            <a:chExt cx="353675" cy="353675"/>
          </a:xfrm>
        </p:grpSpPr>
        <p:sp>
          <p:nvSpPr>
            <p:cNvPr id="7450" name="Google Shape;7450;p8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86"/>
          <p:cNvGrpSpPr/>
          <p:nvPr/>
        </p:nvGrpSpPr>
        <p:grpSpPr>
          <a:xfrm>
            <a:off x="7532481" y="3237121"/>
            <a:ext cx="356221" cy="354670"/>
            <a:chOff x="-9523700" y="4049550"/>
            <a:chExt cx="353675" cy="352100"/>
          </a:xfrm>
        </p:grpSpPr>
        <p:sp>
          <p:nvSpPr>
            <p:cNvPr id="7460" name="Google Shape;7460;p8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86"/>
          <p:cNvGrpSpPr/>
          <p:nvPr/>
        </p:nvGrpSpPr>
        <p:grpSpPr>
          <a:xfrm>
            <a:off x="7088596" y="3237094"/>
            <a:ext cx="357002" cy="311029"/>
            <a:chOff x="-8209150" y="3659675"/>
            <a:chExt cx="354450" cy="308775"/>
          </a:xfrm>
        </p:grpSpPr>
        <p:sp>
          <p:nvSpPr>
            <p:cNvPr id="7468" name="Google Shape;7468;p8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86"/>
          <p:cNvGrpSpPr/>
          <p:nvPr/>
        </p:nvGrpSpPr>
        <p:grpSpPr>
          <a:xfrm>
            <a:off x="6202157" y="2266007"/>
            <a:ext cx="356221" cy="353059"/>
            <a:chOff x="-12643475" y="4081850"/>
            <a:chExt cx="353675" cy="350500"/>
          </a:xfrm>
        </p:grpSpPr>
        <p:sp>
          <p:nvSpPr>
            <p:cNvPr id="7475" name="Google Shape;7475;p8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86"/>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0" name="Google Shape;7480;p86"/>
          <p:cNvGrpSpPr/>
          <p:nvPr/>
        </p:nvGrpSpPr>
        <p:grpSpPr>
          <a:xfrm>
            <a:off x="7984757" y="2275916"/>
            <a:ext cx="356221" cy="333240"/>
            <a:chOff x="-10858725" y="4092875"/>
            <a:chExt cx="353675" cy="330825"/>
          </a:xfrm>
        </p:grpSpPr>
        <p:sp>
          <p:nvSpPr>
            <p:cNvPr id="7481" name="Google Shape;7481;p8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86"/>
          <p:cNvGrpSpPr/>
          <p:nvPr/>
        </p:nvGrpSpPr>
        <p:grpSpPr>
          <a:xfrm>
            <a:off x="6243280" y="3214882"/>
            <a:ext cx="252278" cy="355451"/>
            <a:chOff x="-9039300" y="3614000"/>
            <a:chExt cx="250475" cy="352875"/>
          </a:xfrm>
        </p:grpSpPr>
        <p:sp>
          <p:nvSpPr>
            <p:cNvPr id="7488" name="Google Shape;7488;p8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86"/>
          <p:cNvGrpSpPr/>
          <p:nvPr/>
        </p:nvGrpSpPr>
        <p:grpSpPr>
          <a:xfrm>
            <a:off x="7975246" y="3237121"/>
            <a:ext cx="354635" cy="354670"/>
            <a:chOff x="-9088150" y="4049550"/>
            <a:chExt cx="352100" cy="352100"/>
          </a:xfrm>
        </p:grpSpPr>
        <p:sp>
          <p:nvSpPr>
            <p:cNvPr id="7491" name="Google Shape;7491;p8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86"/>
          <p:cNvGrpSpPr/>
          <p:nvPr/>
        </p:nvGrpSpPr>
        <p:grpSpPr>
          <a:xfrm>
            <a:off x="7109610" y="2739354"/>
            <a:ext cx="315757" cy="354670"/>
            <a:chOff x="-8191825" y="3174500"/>
            <a:chExt cx="313500" cy="352100"/>
          </a:xfrm>
        </p:grpSpPr>
        <p:sp>
          <p:nvSpPr>
            <p:cNvPr id="7498" name="Google Shape;7498;p8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86"/>
          <p:cNvGrpSpPr/>
          <p:nvPr/>
        </p:nvGrpSpPr>
        <p:grpSpPr>
          <a:xfrm>
            <a:off x="4858968" y="1379875"/>
            <a:ext cx="356221" cy="354973"/>
            <a:chOff x="-13947000" y="3212800"/>
            <a:chExt cx="353675" cy="352400"/>
          </a:xfrm>
        </p:grpSpPr>
        <p:sp>
          <p:nvSpPr>
            <p:cNvPr id="7502" name="Google Shape;7502;p8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4" name="Google Shape;7504;p86"/>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5" name="Google Shape;7505;p86"/>
          <p:cNvGrpSpPr/>
          <p:nvPr/>
        </p:nvGrpSpPr>
        <p:grpSpPr>
          <a:xfrm>
            <a:off x="5301563" y="1379233"/>
            <a:ext cx="356221" cy="356257"/>
            <a:chOff x="-13512225" y="3211525"/>
            <a:chExt cx="353675" cy="353675"/>
          </a:xfrm>
        </p:grpSpPr>
        <p:sp>
          <p:nvSpPr>
            <p:cNvPr id="7506" name="Google Shape;7506;p8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86"/>
          <p:cNvGrpSpPr/>
          <p:nvPr/>
        </p:nvGrpSpPr>
        <p:grpSpPr>
          <a:xfrm>
            <a:off x="6191845" y="1379624"/>
            <a:ext cx="356221" cy="355476"/>
            <a:chOff x="-12643475" y="3212300"/>
            <a:chExt cx="353675" cy="352900"/>
          </a:xfrm>
        </p:grpSpPr>
        <p:sp>
          <p:nvSpPr>
            <p:cNvPr id="7512" name="Google Shape;7512;p8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86"/>
          <p:cNvGrpSpPr/>
          <p:nvPr/>
        </p:nvGrpSpPr>
        <p:grpSpPr>
          <a:xfrm>
            <a:off x="6191845" y="1831398"/>
            <a:ext cx="356221" cy="333366"/>
            <a:chOff x="-12643475" y="3657325"/>
            <a:chExt cx="353675" cy="330950"/>
          </a:xfrm>
        </p:grpSpPr>
        <p:sp>
          <p:nvSpPr>
            <p:cNvPr id="7522" name="Google Shape;7522;p8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86"/>
          <p:cNvGrpSpPr/>
          <p:nvPr/>
        </p:nvGrpSpPr>
        <p:grpSpPr>
          <a:xfrm>
            <a:off x="7974847" y="1380027"/>
            <a:ext cx="355416" cy="354670"/>
            <a:chOff x="-10857925" y="3213875"/>
            <a:chExt cx="352875" cy="352100"/>
          </a:xfrm>
        </p:grpSpPr>
        <p:sp>
          <p:nvSpPr>
            <p:cNvPr id="7529" name="Google Shape;7529;p8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86"/>
          <p:cNvGrpSpPr/>
          <p:nvPr/>
        </p:nvGrpSpPr>
        <p:grpSpPr>
          <a:xfrm>
            <a:off x="6191762" y="2739455"/>
            <a:ext cx="356096" cy="354469"/>
            <a:chOff x="-9089725" y="3180200"/>
            <a:chExt cx="353550" cy="351900"/>
          </a:xfrm>
        </p:grpSpPr>
        <p:sp>
          <p:nvSpPr>
            <p:cNvPr id="7540" name="Google Shape;7540;p8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86"/>
          <p:cNvGrpSpPr/>
          <p:nvPr/>
        </p:nvGrpSpPr>
        <p:grpSpPr>
          <a:xfrm>
            <a:off x="7083760" y="1819260"/>
            <a:ext cx="358588" cy="357642"/>
            <a:chOff x="7083760" y="1971660"/>
            <a:chExt cx="358588" cy="357642"/>
          </a:xfrm>
        </p:grpSpPr>
        <p:sp>
          <p:nvSpPr>
            <p:cNvPr id="7543" name="Google Shape;7543;p8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5" name="Google Shape;7555;p8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556" name="Google Shape;7556;p8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60"/>
        <p:cNvGrpSpPr/>
        <p:nvPr/>
      </p:nvGrpSpPr>
      <p:grpSpPr>
        <a:xfrm>
          <a:off x="0" y="0"/>
          <a:ext cx="0" cy="0"/>
          <a:chOff x="0" y="0"/>
          <a:chExt cx="0" cy="0"/>
        </a:xfrm>
      </p:grpSpPr>
      <p:sp>
        <p:nvSpPr>
          <p:cNvPr id="7561" name="Google Shape;7561;p8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2" name="Google Shape;7562;p87"/>
          <p:cNvGrpSpPr/>
          <p:nvPr/>
        </p:nvGrpSpPr>
        <p:grpSpPr>
          <a:xfrm>
            <a:off x="748855" y="2243507"/>
            <a:ext cx="452798" cy="449473"/>
            <a:chOff x="-21322300" y="3693325"/>
            <a:chExt cx="306400" cy="304150"/>
          </a:xfrm>
        </p:grpSpPr>
        <p:sp>
          <p:nvSpPr>
            <p:cNvPr id="7563" name="Google Shape;7563;p8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87"/>
          <p:cNvGrpSpPr/>
          <p:nvPr/>
        </p:nvGrpSpPr>
        <p:grpSpPr>
          <a:xfrm>
            <a:off x="748263" y="2810244"/>
            <a:ext cx="453980" cy="422540"/>
            <a:chOff x="-21322300" y="4077125"/>
            <a:chExt cx="307200" cy="285925"/>
          </a:xfrm>
        </p:grpSpPr>
        <p:sp>
          <p:nvSpPr>
            <p:cNvPr id="7568" name="Google Shape;7568;p8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87"/>
          <p:cNvGrpSpPr/>
          <p:nvPr/>
        </p:nvGrpSpPr>
        <p:grpSpPr>
          <a:xfrm>
            <a:off x="3525440" y="1689128"/>
            <a:ext cx="451653" cy="450212"/>
            <a:chOff x="-19394200" y="3333800"/>
            <a:chExt cx="305625" cy="304650"/>
          </a:xfrm>
        </p:grpSpPr>
        <p:sp>
          <p:nvSpPr>
            <p:cNvPr id="7581" name="Google Shape;7581;p8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87"/>
          <p:cNvGrpSpPr/>
          <p:nvPr/>
        </p:nvGrpSpPr>
        <p:grpSpPr>
          <a:xfrm>
            <a:off x="3524276" y="2243580"/>
            <a:ext cx="453980" cy="449325"/>
            <a:chOff x="-19396575" y="3708500"/>
            <a:chExt cx="307200" cy="304050"/>
          </a:xfrm>
        </p:grpSpPr>
        <p:sp>
          <p:nvSpPr>
            <p:cNvPr id="7591" name="Google Shape;7591;p8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87"/>
          <p:cNvGrpSpPr/>
          <p:nvPr/>
        </p:nvGrpSpPr>
        <p:grpSpPr>
          <a:xfrm>
            <a:off x="3518457" y="2796461"/>
            <a:ext cx="465618" cy="450101"/>
            <a:chOff x="-19394200" y="4084200"/>
            <a:chExt cx="315075" cy="304575"/>
          </a:xfrm>
        </p:grpSpPr>
        <p:sp>
          <p:nvSpPr>
            <p:cNvPr id="7595" name="Google Shape;7595;p8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87"/>
          <p:cNvGrpSpPr/>
          <p:nvPr/>
        </p:nvGrpSpPr>
        <p:grpSpPr>
          <a:xfrm>
            <a:off x="6324167" y="1689001"/>
            <a:ext cx="400447" cy="450470"/>
            <a:chOff x="-17526750" y="3309200"/>
            <a:chExt cx="270975" cy="304825"/>
          </a:xfrm>
        </p:grpSpPr>
        <p:sp>
          <p:nvSpPr>
            <p:cNvPr id="7602" name="Google Shape;7602;p8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87"/>
          <p:cNvGrpSpPr/>
          <p:nvPr/>
        </p:nvGrpSpPr>
        <p:grpSpPr>
          <a:xfrm>
            <a:off x="6300319" y="2244173"/>
            <a:ext cx="448143" cy="448143"/>
            <a:chOff x="-17542500" y="3684100"/>
            <a:chExt cx="303250" cy="303250"/>
          </a:xfrm>
        </p:grpSpPr>
        <p:sp>
          <p:nvSpPr>
            <p:cNvPr id="7608" name="Google Shape;7608;p8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87"/>
          <p:cNvGrpSpPr/>
          <p:nvPr/>
        </p:nvGrpSpPr>
        <p:grpSpPr>
          <a:xfrm>
            <a:off x="6299728" y="2810817"/>
            <a:ext cx="449325" cy="421395"/>
            <a:chOff x="-17542500" y="4068450"/>
            <a:chExt cx="304050" cy="285150"/>
          </a:xfrm>
        </p:grpSpPr>
        <p:sp>
          <p:nvSpPr>
            <p:cNvPr id="7616" name="Google Shape;7616;p8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87"/>
          <p:cNvGrpSpPr/>
          <p:nvPr/>
        </p:nvGrpSpPr>
        <p:grpSpPr>
          <a:xfrm>
            <a:off x="3530150" y="3342211"/>
            <a:ext cx="343404" cy="449325"/>
            <a:chOff x="-15652200" y="3335975"/>
            <a:chExt cx="232375" cy="304050"/>
          </a:xfrm>
        </p:grpSpPr>
        <p:sp>
          <p:nvSpPr>
            <p:cNvPr id="7623" name="Google Shape;7623;p8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87"/>
          <p:cNvGrpSpPr/>
          <p:nvPr/>
        </p:nvGrpSpPr>
        <p:grpSpPr>
          <a:xfrm>
            <a:off x="1304064" y="2243729"/>
            <a:ext cx="449325" cy="449030"/>
            <a:chOff x="-20945825" y="3692175"/>
            <a:chExt cx="304050" cy="303850"/>
          </a:xfrm>
        </p:grpSpPr>
        <p:sp>
          <p:nvSpPr>
            <p:cNvPr id="7633" name="Google Shape;7633;p8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87"/>
          <p:cNvGrpSpPr/>
          <p:nvPr/>
        </p:nvGrpSpPr>
        <p:grpSpPr>
          <a:xfrm>
            <a:off x="4110888" y="1689848"/>
            <a:ext cx="372516" cy="448771"/>
            <a:chOff x="-18994100" y="3334775"/>
            <a:chExt cx="252075" cy="303675"/>
          </a:xfrm>
        </p:grpSpPr>
        <p:sp>
          <p:nvSpPr>
            <p:cNvPr id="7638" name="Google Shape;7638;p8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87"/>
          <p:cNvGrpSpPr/>
          <p:nvPr/>
        </p:nvGrpSpPr>
        <p:grpSpPr>
          <a:xfrm>
            <a:off x="4125445" y="2244743"/>
            <a:ext cx="343404" cy="446998"/>
            <a:chOff x="-18983850" y="3710075"/>
            <a:chExt cx="232375" cy="302475"/>
          </a:xfrm>
        </p:grpSpPr>
        <p:sp>
          <p:nvSpPr>
            <p:cNvPr id="7643" name="Google Shape;7643;p8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7"/>
          <p:cNvGrpSpPr/>
          <p:nvPr/>
        </p:nvGrpSpPr>
        <p:grpSpPr>
          <a:xfrm>
            <a:off x="1303491" y="1689573"/>
            <a:ext cx="450470" cy="449325"/>
            <a:chOff x="-20946600" y="3317850"/>
            <a:chExt cx="304825" cy="304050"/>
          </a:xfrm>
        </p:grpSpPr>
        <p:sp>
          <p:nvSpPr>
            <p:cNvPr id="7648" name="Google Shape;7648;p8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87"/>
          <p:cNvGrpSpPr/>
          <p:nvPr/>
        </p:nvGrpSpPr>
        <p:grpSpPr>
          <a:xfrm>
            <a:off x="1329667" y="2797442"/>
            <a:ext cx="398119" cy="448143"/>
            <a:chOff x="-20930075" y="4066100"/>
            <a:chExt cx="269400" cy="303250"/>
          </a:xfrm>
        </p:grpSpPr>
        <p:sp>
          <p:nvSpPr>
            <p:cNvPr id="7652" name="Google Shape;7652;p8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87"/>
          <p:cNvGrpSpPr/>
          <p:nvPr/>
        </p:nvGrpSpPr>
        <p:grpSpPr>
          <a:xfrm>
            <a:off x="4071911" y="2797422"/>
            <a:ext cx="450470" cy="448180"/>
            <a:chOff x="-19020075" y="4084200"/>
            <a:chExt cx="304825" cy="303275"/>
          </a:xfrm>
        </p:grpSpPr>
        <p:sp>
          <p:nvSpPr>
            <p:cNvPr id="7655" name="Google Shape;7655;p8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87"/>
          <p:cNvGrpSpPr/>
          <p:nvPr/>
        </p:nvGrpSpPr>
        <p:grpSpPr>
          <a:xfrm>
            <a:off x="6889176" y="1689001"/>
            <a:ext cx="396937" cy="450470"/>
            <a:chOff x="-17149475" y="3309200"/>
            <a:chExt cx="268600" cy="304825"/>
          </a:xfrm>
        </p:grpSpPr>
        <p:sp>
          <p:nvSpPr>
            <p:cNvPr id="7665" name="Google Shape;7665;p8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87"/>
          <p:cNvGrpSpPr/>
          <p:nvPr/>
        </p:nvGrpSpPr>
        <p:grpSpPr>
          <a:xfrm>
            <a:off x="6862982" y="2258120"/>
            <a:ext cx="449325" cy="420249"/>
            <a:chOff x="-17168375" y="3692750"/>
            <a:chExt cx="304050" cy="284375"/>
          </a:xfrm>
        </p:grpSpPr>
        <p:sp>
          <p:nvSpPr>
            <p:cNvPr id="7668" name="Google Shape;7668;p8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87"/>
          <p:cNvGrpSpPr/>
          <p:nvPr/>
        </p:nvGrpSpPr>
        <p:grpSpPr>
          <a:xfrm>
            <a:off x="6859491" y="2796852"/>
            <a:ext cx="456308" cy="449325"/>
            <a:chOff x="-17170750" y="4058800"/>
            <a:chExt cx="308775" cy="304050"/>
          </a:xfrm>
        </p:grpSpPr>
        <p:sp>
          <p:nvSpPr>
            <p:cNvPr id="7676" name="Google Shape;7676;p8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87"/>
          <p:cNvGrpSpPr/>
          <p:nvPr/>
        </p:nvGrpSpPr>
        <p:grpSpPr>
          <a:xfrm>
            <a:off x="5721388" y="3343358"/>
            <a:ext cx="450470" cy="446998"/>
            <a:chOff x="-15688425" y="3707725"/>
            <a:chExt cx="304825" cy="302475"/>
          </a:xfrm>
        </p:grpSpPr>
        <p:sp>
          <p:nvSpPr>
            <p:cNvPr id="7694" name="Google Shape;7694;p8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87"/>
          <p:cNvGrpSpPr/>
          <p:nvPr/>
        </p:nvGrpSpPr>
        <p:grpSpPr>
          <a:xfrm>
            <a:off x="1865544" y="1690441"/>
            <a:ext cx="451653" cy="447589"/>
            <a:chOff x="-20572500" y="3319025"/>
            <a:chExt cx="305625" cy="302875"/>
          </a:xfrm>
        </p:grpSpPr>
        <p:sp>
          <p:nvSpPr>
            <p:cNvPr id="7701" name="Google Shape;7701;p8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87"/>
          <p:cNvGrpSpPr/>
          <p:nvPr/>
        </p:nvGrpSpPr>
        <p:grpSpPr>
          <a:xfrm>
            <a:off x="1866708" y="2305410"/>
            <a:ext cx="449325" cy="325670"/>
            <a:chOff x="-20571700" y="3722875"/>
            <a:chExt cx="304050" cy="220375"/>
          </a:xfrm>
        </p:grpSpPr>
        <p:sp>
          <p:nvSpPr>
            <p:cNvPr id="7704" name="Google Shape;7704;p8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7"/>
          <p:cNvGrpSpPr/>
          <p:nvPr/>
        </p:nvGrpSpPr>
        <p:grpSpPr>
          <a:xfrm>
            <a:off x="1866135" y="2796278"/>
            <a:ext cx="450470" cy="450470"/>
            <a:chOff x="-20571700" y="4066875"/>
            <a:chExt cx="304825" cy="304825"/>
          </a:xfrm>
        </p:grpSpPr>
        <p:sp>
          <p:nvSpPr>
            <p:cNvPr id="7712" name="Google Shape;7712;p8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87"/>
          <p:cNvGrpSpPr/>
          <p:nvPr/>
        </p:nvGrpSpPr>
        <p:grpSpPr>
          <a:xfrm>
            <a:off x="4632837" y="1688259"/>
            <a:ext cx="453980" cy="451948"/>
            <a:chOff x="-18645175" y="3334200"/>
            <a:chExt cx="307200" cy="305825"/>
          </a:xfrm>
        </p:grpSpPr>
        <p:sp>
          <p:nvSpPr>
            <p:cNvPr id="7719" name="Google Shape;7719;p8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7"/>
          <p:cNvGrpSpPr/>
          <p:nvPr/>
        </p:nvGrpSpPr>
        <p:grpSpPr>
          <a:xfrm>
            <a:off x="4633429" y="2242989"/>
            <a:ext cx="452798" cy="450507"/>
            <a:chOff x="-18645175" y="3708500"/>
            <a:chExt cx="306400" cy="304850"/>
          </a:xfrm>
        </p:grpSpPr>
        <p:sp>
          <p:nvSpPr>
            <p:cNvPr id="7725" name="Google Shape;7725;p8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87"/>
          <p:cNvGrpSpPr/>
          <p:nvPr/>
        </p:nvGrpSpPr>
        <p:grpSpPr>
          <a:xfrm>
            <a:off x="4631101" y="2795630"/>
            <a:ext cx="457453" cy="451763"/>
            <a:chOff x="-18647525" y="4082625"/>
            <a:chExt cx="309550" cy="305700"/>
          </a:xfrm>
        </p:grpSpPr>
        <p:sp>
          <p:nvSpPr>
            <p:cNvPr id="7733" name="Google Shape;7733;p8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87"/>
          <p:cNvGrpSpPr/>
          <p:nvPr/>
        </p:nvGrpSpPr>
        <p:grpSpPr>
          <a:xfrm>
            <a:off x="7441485" y="1689592"/>
            <a:ext cx="395755" cy="449288"/>
            <a:chOff x="-16775350" y="3309200"/>
            <a:chExt cx="267800" cy="304025"/>
          </a:xfrm>
        </p:grpSpPr>
        <p:sp>
          <p:nvSpPr>
            <p:cNvPr id="7738" name="Google Shape;7738;p8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87"/>
          <p:cNvGrpSpPr/>
          <p:nvPr/>
        </p:nvGrpSpPr>
        <p:grpSpPr>
          <a:xfrm>
            <a:off x="7441485" y="2241827"/>
            <a:ext cx="395755" cy="452835"/>
            <a:chOff x="-16775350" y="3683300"/>
            <a:chExt cx="267800" cy="306425"/>
          </a:xfrm>
        </p:grpSpPr>
        <p:sp>
          <p:nvSpPr>
            <p:cNvPr id="7742" name="Google Shape;7742;p8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87"/>
          <p:cNvGrpSpPr/>
          <p:nvPr/>
        </p:nvGrpSpPr>
        <p:grpSpPr>
          <a:xfrm>
            <a:off x="7413536" y="2796870"/>
            <a:ext cx="451653" cy="449288"/>
            <a:chOff x="-16794250" y="4058225"/>
            <a:chExt cx="305625" cy="304025"/>
          </a:xfrm>
        </p:grpSpPr>
        <p:sp>
          <p:nvSpPr>
            <p:cNvPr id="7746" name="Google Shape;7746;p8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5" name="Google Shape;7755;p8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6" name="Google Shape;7756;p87"/>
          <p:cNvGrpSpPr/>
          <p:nvPr/>
        </p:nvGrpSpPr>
        <p:grpSpPr>
          <a:xfrm>
            <a:off x="2414953" y="1689573"/>
            <a:ext cx="457453" cy="449325"/>
            <a:chOff x="-20199150" y="3317850"/>
            <a:chExt cx="309550" cy="304050"/>
          </a:xfrm>
        </p:grpSpPr>
        <p:sp>
          <p:nvSpPr>
            <p:cNvPr id="7757" name="Google Shape;7757;p8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87"/>
          <p:cNvGrpSpPr/>
          <p:nvPr/>
        </p:nvGrpSpPr>
        <p:grpSpPr>
          <a:xfrm>
            <a:off x="2417281" y="2242861"/>
            <a:ext cx="452798" cy="450766"/>
            <a:chOff x="-20199150" y="3693150"/>
            <a:chExt cx="306400" cy="305025"/>
          </a:xfrm>
        </p:grpSpPr>
        <p:sp>
          <p:nvSpPr>
            <p:cNvPr id="7765" name="Google Shape;7765;p8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87"/>
          <p:cNvGrpSpPr/>
          <p:nvPr/>
        </p:nvGrpSpPr>
        <p:grpSpPr>
          <a:xfrm>
            <a:off x="2417854" y="2795687"/>
            <a:ext cx="451653" cy="451653"/>
            <a:chOff x="-20197575" y="4066875"/>
            <a:chExt cx="305625" cy="305625"/>
          </a:xfrm>
        </p:grpSpPr>
        <p:sp>
          <p:nvSpPr>
            <p:cNvPr id="7772" name="Google Shape;7772;p8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87"/>
          <p:cNvGrpSpPr/>
          <p:nvPr/>
        </p:nvGrpSpPr>
        <p:grpSpPr>
          <a:xfrm>
            <a:off x="5200071" y="1687520"/>
            <a:ext cx="449325" cy="453426"/>
            <a:chOff x="-18271050" y="3333200"/>
            <a:chExt cx="304050" cy="306825"/>
          </a:xfrm>
        </p:grpSpPr>
        <p:sp>
          <p:nvSpPr>
            <p:cNvPr id="7781" name="Google Shape;7781;p8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87"/>
          <p:cNvGrpSpPr/>
          <p:nvPr/>
        </p:nvGrpSpPr>
        <p:grpSpPr>
          <a:xfrm>
            <a:off x="5200644" y="2244171"/>
            <a:ext cx="448180" cy="448143"/>
            <a:chOff x="-18270275" y="3710875"/>
            <a:chExt cx="303275" cy="303250"/>
          </a:xfrm>
        </p:grpSpPr>
        <p:sp>
          <p:nvSpPr>
            <p:cNvPr id="7787" name="Google Shape;7787;p8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87"/>
          <p:cNvGrpSpPr/>
          <p:nvPr/>
        </p:nvGrpSpPr>
        <p:grpSpPr>
          <a:xfrm>
            <a:off x="5254196" y="2797422"/>
            <a:ext cx="341076" cy="448180"/>
            <a:chOff x="-18234025" y="4084200"/>
            <a:chExt cx="230800" cy="303275"/>
          </a:xfrm>
        </p:grpSpPr>
        <p:sp>
          <p:nvSpPr>
            <p:cNvPr id="7794" name="Google Shape;7794;p8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87"/>
          <p:cNvGrpSpPr/>
          <p:nvPr/>
        </p:nvGrpSpPr>
        <p:grpSpPr>
          <a:xfrm>
            <a:off x="2366751" y="3341641"/>
            <a:ext cx="449325" cy="450470"/>
            <a:chOff x="-16419350" y="3308400"/>
            <a:chExt cx="304050" cy="304825"/>
          </a:xfrm>
        </p:grpSpPr>
        <p:sp>
          <p:nvSpPr>
            <p:cNvPr id="7798" name="Google Shape;7798;p8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87"/>
          <p:cNvGrpSpPr/>
          <p:nvPr/>
        </p:nvGrpSpPr>
        <p:grpSpPr>
          <a:xfrm>
            <a:off x="4638306" y="3340423"/>
            <a:ext cx="395755" cy="452872"/>
            <a:chOff x="-16401225" y="3683275"/>
            <a:chExt cx="267800" cy="306450"/>
          </a:xfrm>
        </p:grpSpPr>
        <p:sp>
          <p:nvSpPr>
            <p:cNvPr id="7806" name="Google Shape;7806;p8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87"/>
          <p:cNvGrpSpPr/>
          <p:nvPr/>
        </p:nvGrpSpPr>
        <p:grpSpPr>
          <a:xfrm>
            <a:off x="8003755" y="2797062"/>
            <a:ext cx="450470" cy="448180"/>
            <a:chOff x="-16419350" y="4058200"/>
            <a:chExt cx="304825" cy="303275"/>
          </a:xfrm>
        </p:grpSpPr>
        <p:sp>
          <p:nvSpPr>
            <p:cNvPr id="7814" name="Google Shape;7814;p8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87"/>
          <p:cNvGrpSpPr/>
          <p:nvPr/>
        </p:nvGrpSpPr>
        <p:grpSpPr>
          <a:xfrm>
            <a:off x="4030643" y="3343080"/>
            <a:ext cx="450507" cy="447589"/>
            <a:chOff x="-15296200" y="3326900"/>
            <a:chExt cx="304850" cy="302875"/>
          </a:xfrm>
        </p:grpSpPr>
        <p:sp>
          <p:nvSpPr>
            <p:cNvPr id="7822" name="Google Shape;7822;p8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87"/>
          <p:cNvGrpSpPr/>
          <p:nvPr/>
        </p:nvGrpSpPr>
        <p:grpSpPr>
          <a:xfrm>
            <a:off x="2946296" y="1706881"/>
            <a:ext cx="486566" cy="414708"/>
            <a:chOff x="-19835275" y="3330250"/>
            <a:chExt cx="329250" cy="280625"/>
          </a:xfrm>
        </p:grpSpPr>
        <p:sp>
          <p:nvSpPr>
            <p:cNvPr id="7828" name="Google Shape;7828;p8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87"/>
          <p:cNvGrpSpPr/>
          <p:nvPr/>
        </p:nvGrpSpPr>
        <p:grpSpPr>
          <a:xfrm>
            <a:off x="2964325" y="2243470"/>
            <a:ext cx="450507" cy="449547"/>
            <a:chOff x="-19822675" y="3692750"/>
            <a:chExt cx="304850" cy="304200"/>
          </a:xfrm>
        </p:grpSpPr>
        <p:sp>
          <p:nvSpPr>
            <p:cNvPr id="7832" name="Google Shape;7832;p8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87"/>
          <p:cNvGrpSpPr/>
          <p:nvPr/>
        </p:nvGrpSpPr>
        <p:grpSpPr>
          <a:xfrm>
            <a:off x="2964916" y="2796278"/>
            <a:ext cx="449325" cy="450470"/>
            <a:chOff x="-19822675" y="4066875"/>
            <a:chExt cx="304050" cy="304825"/>
          </a:xfrm>
        </p:grpSpPr>
        <p:sp>
          <p:nvSpPr>
            <p:cNvPr id="7838" name="Google Shape;7838;p8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87"/>
          <p:cNvGrpSpPr/>
          <p:nvPr/>
        </p:nvGrpSpPr>
        <p:grpSpPr>
          <a:xfrm>
            <a:off x="5773985" y="1689571"/>
            <a:ext cx="399302" cy="449325"/>
            <a:chOff x="-17878825" y="3334400"/>
            <a:chExt cx="270200" cy="304050"/>
          </a:xfrm>
        </p:grpSpPr>
        <p:sp>
          <p:nvSpPr>
            <p:cNvPr id="7845" name="Google Shape;7845;p8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87"/>
          <p:cNvGrpSpPr/>
          <p:nvPr/>
        </p:nvGrpSpPr>
        <p:grpSpPr>
          <a:xfrm>
            <a:off x="5747809" y="2242416"/>
            <a:ext cx="451653" cy="451653"/>
            <a:chOff x="-17896150" y="3709300"/>
            <a:chExt cx="305625" cy="305625"/>
          </a:xfrm>
        </p:grpSpPr>
        <p:sp>
          <p:nvSpPr>
            <p:cNvPr id="7853" name="Google Shape;7853;p8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87"/>
          <p:cNvGrpSpPr/>
          <p:nvPr/>
        </p:nvGrpSpPr>
        <p:grpSpPr>
          <a:xfrm>
            <a:off x="5775740" y="2795686"/>
            <a:ext cx="395792" cy="451653"/>
            <a:chOff x="-17878025" y="4082625"/>
            <a:chExt cx="267825" cy="305625"/>
          </a:xfrm>
        </p:grpSpPr>
        <p:sp>
          <p:nvSpPr>
            <p:cNvPr id="7858" name="Google Shape;7858;p8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87"/>
          <p:cNvGrpSpPr/>
          <p:nvPr/>
        </p:nvGrpSpPr>
        <p:grpSpPr>
          <a:xfrm>
            <a:off x="2919632" y="3355015"/>
            <a:ext cx="450507" cy="423722"/>
            <a:chOff x="-16044450" y="3317850"/>
            <a:chExt cx="304850" cy="286725"/>
          </a:xfrm>
        </p:grpSpPr>
        <p:sp>
          <p:nvSpPr>
            <p:cNvPr id="7866" name="Google Shape;7866;p8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0" name="Google Shape;7870;p8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1" name="Google Shape;7871;p87"/>
          <p:cNvGrpSpPr/>
          <p:nvPr/>
        </p:nvGrpSpPr>
        <p:grpSpPr>
          <a:xfrm>
            <a:off x="8042149" y="2243724"/>
            <a:ext cx="373662" cy="449030"/>
            <a:chOff x="-16018450" y="4058400"/>
            <a:chExt cx="252850" cy="303850"/>
          </a:xfrm>
        </p:grpSpPr>
        <p:sp>
          <p:nvSpPr>
            <p:cNvPr id="7872" name="Google Shape;7872;p8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6" name="Google Shape;7876;p8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81"/>
        <p:cNvGrpSpPr/>
        <p:nvPr/>
      </p:nvGrpSpPr>
      <p:grpSpPr>
        <a:xfrm>
          <a:off x="0" y="0"/>
          <a:ext cx="0" cy="0"/>
          <a:chOff x="0" y="0"/>
          <a:chExt cx="0" cy="0"/>
        </a:xfrm>
      </p:grpSpPr>
      <p:grpSp>
        <p:nvGrpSpPr>
          <p:cNvPr id="7882" name="Google Shape;7882;p88"/>
          <p:cNvGrpSpPr/>
          <p:nvPr/>
        </p:nvGrpSpPr>
        <p:grpSpPr>
          <a:xfrm>
            <a:off x="845901" y="1689241"/>
            <a:ext cx="442337" cy="419623"/>
            <a:chOff x="-6696925" y="3272575"/>
            <a:chExt cx="307200" cy="291425"/>
          </a:xfrm>
        </p:grpSpPr>
        <p:sp>
          <p:nvSpPr>
            <p:cNvPr id="7883" name="Google Shape;7883;p8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88"/>
          <p:cNvGrpSpPr/>
          <p:nvPr/>
        </p:nvGrpSpPr>
        <p:grpSpPr>
          <a:xfrm>
            <a:off x="845884" y="2204636"/>
            <a:ext cx="442373" cy="420775"/>
            <a:chOff x="-6690625" y="3631325"/>
            <a:chExt cx="307225" cy="292225"/>
          </a:xfrm>
        </p:grpSpPr>
        <p:sp>
          <p:nvSpPr>
            <p:cNvPr id="7886" name="Google Shape;7886;p8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88"/>
          <p:cNvGrpSpPr/>
          <p:nvPr/>
        </p:nvGrpSpPr>
        <p:grpSpPr>
          <a:xfrm>
            <a:off x="868005" y="2756972"/>
            <a:ext cx="421927" cy="419371"/>
            <a:chOff x="-6689825" y="3992050"/>
            <a:chExt cx="293025" cy="291250"/>
          </a:xfrm>
        </p:grpSpPr>
        <p:sp>
          <p:nvSpPr>
            <p:cNvPr id="7892" name="Google Shape;7892;p8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4" name="Google Shape;7904;p8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5" name="Google Shape;7905;p88"/>
          <p:cNvGrpSpPr/>
          <p:nvPr/>
        </p:nvGrpSpPr>
        <p:grpSpPr>
          <a:xfrm>
            <a:off x="3551317" y="2205192"/>
            <a:ext cx="423043" cy="419659"/>
            <a:chOff x="-4837325" y="3612425"/>
            <a:chExt cx="293800" cy="291450"/>
          </a:xfrm>
        </p:grpSpPr>
        <p:sp>
          <p:nvSpPr>
            <p:cNvPr id="7906" name="Google Shape;7906;p8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88"/>
          <p:cNvGrpSpPr/>
          <p:nvPr/>
        </p:nvGrpSpPr>
        <p:grpSpPr>
          <a:xfrm>
            <a:off x="3564349" y="2756826"/>
            <a:ext cx="420775" cy="419659"/>
            <a:chOff x="-4837325" y="3971575"/>
            <a:chExt cx="292225" cy="291450"/>
          </a:xfrm>
        </p:grpSpPr>
        <p:sp>
          <p:nvSpPr>
            <p:cNvPr id="7910" name="Google Shape;7910;p8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88"/>
          <p:cNvGrpSpPr/>
          <p:nvPr/>
        </p:nvGrpSpPr>
        <p:grpSpPr>
          <a:xfrm>
            <a:off x="6256364" y="1714185"/>
            <a:ext cx="430998" cy="369730"/>
            <a:chOff x="-3037625" y="3254850"/>
            <a:chExt cx="299325" cy="256775"/>
          </a:xfrm>
        </p:grpSpPr>
        <p:sp>
          <p:nvSpPr>
            <p:cNvPr id="7917" name="Google Shape;7917;p8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88"/>
          <p:cNvGrpSpPr/>
          <p:nvPr/>
        </p:nvGrpSpPr>
        <p:grpSpPr>
          <a:xfrm>
            <a:off x="6260324" y="2204615"/>
            <a:ext cx="423079" cy="420811"/>
            <a:chOff x="-3031325" y="3597450"/>
            <a:chExt cx="293825" cy="292250"/>
          </a:xfrm>
        </p:grpSpPr>
        <p:sp>
          <p:nvSpPr>
            <p:cNvPr id="7922" name="Google Shape;7922;p8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88"/>
          <p:cNvGrpSpPr/>
          <p:nvPr/>
        </p:nvGrpSpPr>
        <p:grpSpPr>
          <a:xfrm>
            <a:off x="6272798" y="2781214"/>
            <a:ext cx="421927" cy="370882"/>
            <a:chOff x="-3030525" y="3973150"/>
            <a:chExt cx="293025" cy="257575"/>
          </a:xfrm>
        </p:grpSpPr>
        <p:sp>
          <p:nvSpPr>
            <p:cNvPr id="7927" name="Google Shape;7927;p8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88"/>
          <p:cNvGrpSpPr/>
          <p:nvPr/>
        </p:nvGrpSpPr>
        <p:grpSpPr>
          <a:xfrm>
            <a:off x="1374391" y="3369426"/>
            <a:ext cx="421927" cy="297195"/>
            <a:chOff x="-1199300" y="3279250"/>
            <a:chExt cx="293025" cy="206400"/>
          </a:xfrm>
        </p:grpSpPr>
        <p:sp>
          <p:nvSpPr>
            <p:cNvPr id="7930" name="Google Shape;7930;p8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88"/>
          <p:cNvGrpSpPr/>
          <p:nvPr/>
        </p:nvGrpSpPr>
        <p:grpSpPr>
          <a:xfrm>
            <a:off x="1381477" y="1688773"/>
            <a:ext cx="444605" cy="420559"/>
            <a:chOff x="-6338550" y="3272950"/>
            <a:chExt cx="308775" cy="292075"/>
          </a:xfrm>
        </p:grpSpPr>
        <p:sp>
          <p:nvSpPr>
            <p:cNvPr id="7935" name="Google Shape;7935;p8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88"/>
          <p:cNvGrpSpPr/>
          <p:nvPr/>
        </p:nvGrpSpPr>
        <p:grpSpPr>
          <a:xfrm>
            <a:off x="1392817" y="2205194"/>
            <a:ext cx="421927" cy="419659"/>
            <a:chOff x="-6329100" y="3632100"/>
            <a:chExt cx="293025" cy="291450"/>
          </a:xfrm>
        </p:grpSpPr>
        <p:sp>
          <p:nvSpPr>
            <p:cNvPr id="7939" name="Google Shape;7939;p8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88"/>
          <p:cNvGrpSpPr/>
          <p:nvPr/>
        </p:nvGrpSpPr>
        <p:grpSpPr>
          <a:xfrm>
            <a:off x="1405867" y="2756828"/>
            <a:ext cx="419623" cy="419659"/>
            <a:chOff x="-6329875" y="3992050"/>
            <a:chExt cx="291425" cy="291450"/>
          </a:xfrm>
        </p:grpSpPr>
        <p:sp>
          <p:nvSpPr>
            <p:cNvPr id="7943" name="Google Shape;7943;p8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88"/>
          <p:cNvGrpSpPr/>
          <p:nvPr/>
        </p:nvGrpSpPr>
        <p:grpSpPr>
          <a:xfrm>
            <a:off x="4092004" y="1687530"/>
            <a:ext cx="423079" cy="423043"/>
            <a:chOff x="-4478975" y="3251700"/>
            <a:chExt cx="293825" cy="293800"/>
          </a:xfrm>
        </p:grpSpPr>
        <p:sp>
          <p:nvSpPr>
            <p:cNvPr id="7948" name="Google Shape;7948;p8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88"/>
          <p:cNvGrpSpPr/>
          <p:nvPr/>
        </p:nvGrpSpPr>
        <p:grpSpPr>
          <a:xfrm>
            <a:off x="4092004" y="2205192"/>
            <a:ext cx="423079" cy="419659"/>
            <a:chOff x="-4475825" y="3612425"/>
            <a:chExt cx="293825" cy="291450"/>
          </a:xfrm>
        </p:grpSpPr>
        <p:sp>
          <p:nvSpPr>
            <p:cNvPr id="7952" name="Google Shape;7952;p8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88"/>
          <p:cNvGrpSpPr/>
          <p:nvPr/>
        </p:nvGrpSpPr>
        <p:grpSpPr>
          <a:xfrm>
            <a:off x="4101077" y="2756844"/>
            <a:ext cx="428730" cy="419623"/>
            <a:chOff x="-4480550" y="3970800"/>
            <a:chExt cx="297750" cy="291425"/>
          </a:xfrm>
        </p:grpSpPr>
        <p:sp>
          <p:nvSpPr>
            <p:cNvPr id="7956" name="Google Shape;7956;p8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88"/>
          <p:cNvGrpSpPr/>
          <p:nvPr/>
        </p:nvGrpSpPr>
        <p:grpSpPr>
          <a:xfrm>
            <a:off x="6804910" y="1689221"/>
            <a:ext cx="415123" cy="419659"/>
            <a:chOff x="-2668225" y="3239075"/>
            <a:chExt cx="288300" cy="291450"/>
          </a:xfrm>
        </p:grpSpPr>
        <p:sp>
          <p:nvSpPr>
            <p:cNvPr id="7959" name="Google Shape;7959;p8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88"/>
          <p:cNvGrpSpPr/>
          <p:nvPr/>
        </p:nvGrpSpPr>
        <p:grpSpPr>
          <a:xfrm>
            <a:off x="6802066" y="2205191"/>
            <a:ext cx="420811" cy="419659"/>
            <a:chOff x="-2671375" y="3597450"/>
            <a:chExt cx="292250" cy="291450"/>
          </a:xfrm>
        </p:grpSpPr>
        <p:sp>
          <p:nvSpPr>
            <p:cNvPr id="7965" name="Google Shape;7965;p8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88"/>
          <p:cNvGrpSpPr/>
          <p:nvPr/>
        </p:nvGrpSpPr>
        <p:grpSpPr>
          <a:xfrm>
            <a:off x="6812849" y="2755691"/>
            <a:ext cx="423043" cy="421927"/>
            <a:chOff x="-2670575" y="3956600"/>
            <a:chExt cx="293800" cy="293025"/>
          </a:xfrm>
        </p:grpSpPr>
        <p:sp>
          <p:nvSpPr>
            <p:cNvPr id="7968" name="Google Shape;7968;p8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8"/>
          <p:cNvGrpSpPr/>
          <p:nvPr/>
        </p:nvGrpSpPr>
        <p:grpSpPr>
          <a:xfrm>
            <a:off x="3070370" y="3311947"/>
            <a:ext cx="426462" cy="418363"/>
            <a:chOff x="-1183550" y="3586525"/>
            <a:chExt cx="296175" cy="290550"/>
          </a:xfrm>
        </p:grpSpPr>
        <p:sp>
          <p:nvSpPr>
            <p:cNvPr id="7973" name="Google Shape;7973;p8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88"/>
          <p:cNvGrpSpPr/>
          <p:nvPr/>
        </p:nvGrpSpPr>
        <p:grpSpPr>
          <a:xfrm>
            <a:off x="1933980" y="1689799"/>
            <a:ext cx="420811" cy="418507"/>
            <a:chOff x="-5971525" y="3273750"/>
            <a:chExt cx="292250" cy="290650"/>
          </a:xfrm>
        </p:grpSpPr>
        <p:sp>
          <p:nvSpPr>
            <p:cNvPr id="7983" name="Google Shape;7983;p8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88"/>
          <p:cNvGrpSpPr/>
          <p:nvPr/>
        </p:nvGrpSpPr>
        <p:grpSpPr>
          <a:xfrm>
            <a:off x="1928310" y="2203826"/>
            <a:ext cx="432150" cy="422395"/>
            <a:chOff x="-5974675" y="3632100"/>
            <a:chExt cx="300125" cy="293350"/>
          </a:xfrm>
        </p:grpSpPr>
        <p:sp>
          <p:nvSpPr>
            <p:cNvPr id="7986" name="Google Shape;7986;p8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88"/>
          <p:cNvGrpSpPr/>
          <p:nvPr/>
        </p:nvGrpSpPr>
        <p:grpSpPr>
          <a:xfrm>
            <a:off x="1958351" y="2755694"/>
            <a:ext cx="395865" cy="421927"/>
            <a:chOff x="-5971525" y="3990475"/>
            <a:chExt cx="274925" cy="293025"/>
          </a:xfrm>
        </p:grpSpPr>
        <p:sp>
          <p:nvSpPr>
            <p:cNvPr id="7990" name="Google Shape;7990;p8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88"/>
          <p:cNvGrpSpPr/>
          <p:nvPr/>
        </p:nvGrpSpPr>
        <p:grpSpPr>
          <a:xfrm>
            <a:off x="4631558" y="1689798"/>
            <a:ext cx="420775" cy="418507"/>
            <a:chOff x="-4118225" y="3253275"/>
            <a:chExt cx="292225" cy="290650"/>
          </a:xfrm>
        </p:grpSpPr>
        <p:sp>
          <p:nvSpPr>
            <p:cNvPr id="7995" name="Google Shape;7995;p8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8"/>
          <p:cNvGrpSpPr/>
          <p:nvPr/>
        </p:nvGrpSpPr>
        <p:grpSpPr>
          <a:xfrm>
            <a:off x="4682008" y="2204922"/>
            <a:ext cx="319874" cy="420199"/>
            <a:chOff x="-4082800" y="3612425"/>
            <a:chExt cx="222150" cy="291825"/>
          </a:xfrm>
        </p:grpSpPr>
        <p:sp>
          <p:nvSpPr>
            <p:cNvPr id="7998" name="Google Shape;7998;p8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8"/>
          <p:cNvGrpSpPr/>
          <p:nvPr/>
        </p:nvGrpSpPr>
        <p:grpSpPr>
          <a:xfrm>
            <a:off x="4643456" y="2769876"/>
            <a:ext cx="420775" cy="393561"/>
            <a:chOff x="-4118225" y="3990475"/>
            <a:chExt cx="292225" cy="273325"/>
          </a:xfrm>
        </p:grpSpPr>
        <p:sp>
          <p:nvSpPr>
            <p:cNvPr id="8002" name="Google Shape;8002;p8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88"/>
          <p:cNvGrpSpPr/>
          <p:nvPr/>
        </p:nvGrpSpPr>
        <p:grpSpPr>
          <a:xfrm>
            <a:off x="7354110" y="1688087"/>
            <a:ext cx="394713" cy="421927"/>
            <a:chOff x="-2312225" y="3238300"/>
            <a:chExt cx="274125" cy="293025"/>
          </a:xfrm>
        </p:grpSpPr>
        <p:sp>
          <p:nvSpPr>
            <p:cNvPr id="8007" name="Google Shape;8007;p8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88"/>
          <p:cNvGrpSpPr/>
          <p:nvPr/>
        </p:nvGrpSpPr>
        <p:grpSpPr>
          <a:xfrm>
            <a:off x="7351827" y="2756825"/>
            <a:ext cx="423079" cy="419659"/>
            <a:chOff x="-2310650" y="3958175"/>
            <a:chExt cx="293825" cy="291450"/>
          </a:xfrm>
        </p:grpSpPr>
        <p:sp>
          <p:nvSpPr>
            <p:cNvPr id="8010" name="Google Shape;8010;p8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88"/>
          <p:cNvGrpSpPr/>
          <p:nvPr/>
        </p:nvGrpSpPr>
        <p:grpSpPr>
          <a:xfrm>
            <a:off x="4718688" y="3308459"/>
            <a:ext cx="424159" cy="419659"/>
            <a:chOff x="-1182750" y="3962900"/>
            <a:chExt cx="294575" cy="291450"/>
          </a:xfrm>
        </p:grpSpPr>
        <p:sp>
          <p:nvSpPr>
            <p:cNvPr id="8013" name="Google Shape;8013;p8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88"/>
          <p:cNvGrpSpPr/>
          <p:nvPr/>
        </p:nvGrpSpPr>
        <p:grpSpPr>
          <a:xfrm>
            <a:off x="2471824" y="1689223"/>
            <a:ext cx="424195" cy="419659"/>
            <a:chOff x="-5611575" y="3272950"/>
            <a:chExt cx="294600" cy="291450"/>
          </a:xfrm>
        </p:grpSpPr>
        <p:sp>
          <p:nvSpPr>
            <p:cNvPr id="8021" name="Google Shape;8021;p8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8"/>
          <p:cNvGrpSpPr/>
          <p:nvPr/>
        </p:nvGrpSpPr>
        <p:grpSpPr>
          <a:xfrm>
            <a:off x="2471824" y="2205770"/>
            <a:ext cx="424195" cy="418507"/>
            <a:chOff x="-5613150" y="3632900"/>
            <a:chExt cx="294600" cy="290650"/>
          </a:xfrm>
        </p:grpSpPr>
        <p:sp>
          <p:nvSpPr>
            <p:cNvPr id="8027" name="Google Shape;8027;p8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88"/>
          <p:cNvGrpSpPr/>
          <p:nvPr/>
        </p:nvGrpSpPr>
        <p:grpSpPr>
          <a:xfrm>
            <a:off x="7341062" y="2153586"/>
            <a:ext cx="420811" cy="522864"/>
            <a:chOff x="-2310650" y="3525775"/>
            <a:chExt cx="292250" cy="363125"/>
          </a:xfrm>
        </p:grpSpPr>
        <p:sp>
          <p:nvSpPr>
            <p:cNvPr id="8030" name="Google Shape;8030;p8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88"/>
          <p:cNvGrpSpPr/>
          <p:nvPr/>
        </p:nvGrpSpPr>
        <p:grpSpPr>
          <a:xfrm>
            <a:off x="2483722" y="2756270"/>
            <a:ext cx="424195" cy="420775"/>
            <a:chOff x="-5613150" y="3991275"/>
            <a:chExt cx="294600" cy="292225"/>
          </a:xfrm>
        </p:grpSpPr>
        <p:sp>
          <p:nvSpPr>
            <p:cNvPr id="8035" name="Google Shape;8035;p8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88"/>
          <p:cNvGrpSpPr/>
          <p:nvPr/>
        </p:nvGrpSpPr>
        <p:grpSpPr>
          <a:xfrm>
            <a:off x="5155210" y="1689438"/>
            <a:ext cx="434634" cy="419227"/>
            <a:chOff x="-3768700" y="3253275"/>
            <a:chExt cx="301850" cy="291150"/>
          </a:xfrm>
        </p:grpSpPr>
        <p:sp>
          <p:nvSpPr>
            <p:cNvPr id="8045" name="Google Shape;8045;p8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88"/>
          <p:cNvGrpSpPr/>
          <p:nvPr/>
        </p:nvGrpSpPr>
        <p:grpSpPr>
          <a:xfrm>
            <a:off x="5159293" y="2217090"/>
            <a:ext cx="426462" cy="395865"/>
            <a:chOff x="-3808700" y="3628950"/>
            <a:chExt cx="296175" cy="274925"/>
          </a:xfrm>
        </p:grpSpPr>
        <p:sp>
          <p:nvSpPr>
            <p:cNvPr id="8049" name="Google Shape;8049;p8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88"/>
          <p:cNvGrpSpPr/>
          <p:nvPr/>
        </p:nvGrpSpPr>
        <p:grpSpPr>
          <a:xfrm>
            <a:off x="5224504" y="2756412"/>
            <a:ext cx="419443" cy="420487"/>
            <a:chOff x="-3771675" y="3971775"/>
            <a:chExt cx="291300" cy="292025"/>
          </a:xfrm>
        </p:grpSpPr>
        <p:sp>
          <p:nvSpPr>
            <p:cNvPr id="8053" name="Google Shape;8053;p8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88"/>
          <p:cNvGrpSpPr/>
          <p:nvPr/>
        </p:nvGrpSpPr>
        <p:grpSpPr>
          <a:xfrm>
            <a:off x="7885948" y="1716461"/>
            <a:ext cx="420271" cy="320774"/>
            <a:chOff x="-1951475" y="3273100"/>
            <a:chExt cx="291875" cy="222775"/>
          </a:xfrm>
        </p:grpSpPr>
        <p:sp>
          <p:nvSpPr>
            <p:cNvPr id="8059" name="Google Shape;8059;p8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88"/>
          <p:cNvGrpSpPr/>
          <p:nvPr/>
        </p:nvGrpSpPr>
        <p:grpSpPr>
          <a:xfrm>
            <a:off x="7883429" y="2205191"/>
            <a:ext cx="425310" cy="419659"/>
            <a:chOff x="-1951475" y="3597450"/>
            <a:chExt cx="295375" cy="291450"/>
          </a:xfrm>
        </p:grpSpPr>
        <p:sp>
          <p:nvSpPr>
            <p:cNvPr id="8063" name="Google Shape;8063;p8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88"/>
          <p:cNvGrpSpPr/>
          <p:nvPr/>
        </p:nvGrpSpPr>
        <p:grpSpPr>
          <a:xfrm>
            <a:off x="7885680" y="2756825"/>
            <a:ext cx="444605" cy="419659"/>
            <a:chOff x="-1960150" y="3956600"/>
            <a:chExt cx="308775" cy="291450"/>
          </a:xfrm>
        </p:grpSpPr>
        <p:sp>
          <p:nvSpPr>
            <p:cNvPr id="8068" name="Google Shape;8068;p8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88"/>
          <p:cNvGrpSpPr/>
          <p:nvPr/>
        </p:nvGrpSpPr>
        <p:grpSpPr>
          <a:xfrm>
            <a:off x="1939718" y="3307636"/>
            <a:ext cx="420775" cy="420775"/>
            <a:chOff x="-804700" y="3226500"/>
            <a:chExt cx="292225" cy="292225"/>
          </a:xfrm>
        </p:grpSpPr>
        <p:sp>
          <p:nvSpPr>
            <p:cNvPr id="8071" name="Google Shape;8071;p8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88"/>
          <p:cNvGrpSpPr/>
          <p:nvPr/>
        </p:nvGrpSpPr>
        <p:grpSpPr>
          <a:xfrm>
            <a:off x="3019809" y="1688647"/>
            <a:ext cx="420775" cy="420811"/>
            <a:chOff x="-5251625" y="3272950"/>
            <a:chExt cx="292225" cy="292250"/>
          </a:xfrm>
        </p:grpSpPr>
        <p:sp>
          <p:nvSpPr>
            <p:cNvPr id="8079" name="Google Shape;8079;p8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88"/>
          <p:cNvGrpSpPr/>
          <p:nvPr/>
        </p:nvGrpSpPr>
        <p:grpSpPr>
          <a:xfrm>
            <a:off x="3016407" y="2204348"/>
            <a:ext cx="427578" cy="421351"/>
            <a:chOff x="-5254775" y="3631325"/>
            <a:chExt cx="296950" cy="292625"/>
          </a:xfrm>
        </p:grpSpPr>
        <p:sp>
          <p:nvSpPr>
            <p:cNvPr id="8083" name="Google Shape;8083;p8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88"/>
          <p:cNvGrpSpPr/>
          <p:nvPr/>
        </p:nvGrpSpPr>
        <p:grpSpPr>
          <a:xfrm>
            <a:off x="3032265" y="2756270"/>
            <a:ext cx="419659" cy="420775"/>
            <a:chOff x="-5251625" y="3991275"/>
            <a:chExt cx="291450" cy="292225"/>
          </a:xfrm>
        </p:grpSpPr>
        <p:sp>
          <p:nvSpPr>
            <p:cNvPr id="8091" name="Google Shape;8091;p8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88"/>
          <p:cNvGrpSpPr/>
          <p:nvPr/>
        </p:nvGrpSpPr>
        <p:grpSpPr>
          <a:xfrm>
            <a:off x="5772848" y="1689240"/>
            <a:ext cx="319874" cy="419623"/>
            <a:chOff x="-3365275" y="3253275"/>
            <a:chExt cx="222150" cy="291425"/>
          </a:xfrm>
        </p:grpSpPr>
        <p:sp>
          <p:nvSpPr>
            <p:cNvPr id="8097" name="Google Shape;8097;p8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88"/>
          <p:cNvGrpSpPr/>
          <p:nvPr/>
        </p:nvGrpSpPr>
        <p:grpSpPr>
          <a:xfrm>
            <a:off x="5746786" y="2204058"/>
            <a:ext cx="371998" cy="421927"/>
            <a:chOff x="-3383375" y="3611625"/>
            <a:chExt cx="258350" cy="293025"/>
          </a:xfrm>
        </p:grpSpPr>
        <p:sp>
          <p:nvSpPr>
            <p:cNvPr id="8100" name="Google Shape;8100;p8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88"/>
          <p:cNvGrpSpPr/>
          <p:nvPr/>
        </p:nvGrpSpPr>
        <p:grpSpPr>
          <a:xfrm>
            <a:off x="5809135" y="2756826"/>
            <a:ext cx="271097" cy="419659"/>
            <a:chOff x="-3347950" y="3971575"/>
            <a:chExt cx="188275" cy="291450"/>
          </a:xfrm>
        </p:grpSpPr>
        <p:sp>
          <p:nvSpPr>
            <p:cNvPr id="8103" name="Google Shape;8103;p8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8"/>
          <p:cNvGrpSpPr/>
          <p:nvPr/>
        </p:nvGrpSpPr>
        <p:grpSpPr>
          <a:xfrm>
            <a:off x="858994" y="3307061"/>
            <a:ext cx="371998" cy="421927"/>
            <a:chOff x="-1575775" y="3238300"/>
            <a:chExt cx="258350" cy="293025"/>
          </a:xfrm>
        </p:grpSpPr>
        <p:sp>
          <p:nvSpPr>
            <p:cNvPr id="8107" name="Google Shape;8107;p8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88"/>
          <p:cNvGrpSpPr/>
          <p:nvPr/>
        </p:nvGrpSpPr>
        <p:grpSpPr>
          <a:xfrm>
            <a:off x="2503892" y="3309051"/>
            <a:ext cx="423079" cy="424159"/>
            <a:chOff x="-1591550" y="3597475"/>
            <a:chExt cx="293825" cy="294575"/>
          </a:xfrm>
        </p:grpSpPr>
        <p:sp>
          <p:nvSpPr>
            <p:cNvPr id="8113" name="Google Shape;8113;p8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88"/>
          <p:cNvGrpSpPr/>
          <p:nvPr/>
        </p:nvGrpSpPr>
        <p:grpSpPr>
          <a:xfrm>
            <a:off x="4153362" y="3318663"/>
            <a:ext cx="421927" cy="399248"/>
            <a:chOff x="-1592325" y="3957400"/>
            <a:chExt cx="293025" cy="277275"/>
          </a:xfrm>
        </p:grpSpPr>
        <p:sp>
          <p:nvSpPr>
            <p:cNvPr id="8117" name="Google Shape;8117;p8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88"/>
          <p:cNvGrpSpPr/>
          <p:nvPr/>
        </p:nvGrpSpPr>
        <p:grpSpPr>
          <a:xfrm>
            <a:off x="3640232" y="3310744"/>
            <a:ext cx="369730" cy="420775"/>
            <a:chOff x="-778700" y="3612425"/>
            <a:chExt cx="256775" cy="292225"/>
          </a:xfrm>
        </p:grpSpPr>
        <p:sp>
          <p:nvSpPr>
            <p:cNvPr id="8122" name="Google Shape;8122;p8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8"/>
          <p:cNvGrpSpPr/>
          <p:nvPr/>
        </p:nvGrpSpPr>
        <p:grpSpPr>
          <a:xfrm>
            <a:off x="6111733" y="3828305"/>
            <a:ext cx="340731" cy="387641"/>
            <a:chOff x="7728464" y="1561258"/>
            <a:chExt cx="349719" cy="397866"/>
          </a:xfrm>
        </p:grpSpPr>
        <p:sp>
          <p:nvSpPr>
            <p:cNvPr id="8129" name="Google Shape;8129;p8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8"/>
          <p:cNvGrpSpPr/>
          <p:nvPr/>
        </p:nvGrpSpPr>
        <p:grpSpPr>
          <a:xfrm>
            <a:off x="4034702" y="3828305"/>
            <a:ext cx="387681" cy="387641"/>
            <a:chOff x="5611350" y="1561258"/>
            <a:chExt cx="397907" cy="397866"/>
          </a:xfrm>
        </p:grpSpPr>
        <p:sp>
          <p:nvSpPr>
            <p:cNvPr id="8132" name="Google Shape;8132;p8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88"/>
          <p:cNvGrpSpPr/>
          <p:nvPr/>
        </p:nvGrpSpPr>
        <p:grpSpPr>
          <a:xfrm>
            <a:off x="4553987" y="3925571"/>
            <a:ext cx="387610" cy="193109"/>
            <a:chOff x="6140660" y="1661097"/>
            <a:chExt cx="397835" cy="198202"/>
          </a:xfrm>
        </p:grpSpPr>
        <p:sp>
          <p:nvSpPr>
            <p:cNvPr id="8137" name="Google Shape;8137;p8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88"/>
          <p:cNvGrpSpPr/>
          <p:nvPr/>
        </p:nvGrpSpPr>
        <p:grpSpPr>
          <a:xfrm>
            <a:off x="5073202" y="3828305"/>
            <a:ext cx="387681" cy="387641"/>
            <a:chOff x="6669907" y="1561258"/>
            <a:chExt cx="397907" cy="397866"/>
          </a:xfrm>
        </p:grpSpPr>
        <p:sp>
          <p:nvSpPr>
            <p:cNvPr id="8142" name="Google Shape;8142;p8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88"/>
          <p:cNvGrpSpPr/>
          <p:nvPr/>
        </p:nvGrpSpPr>
        <p:grpSpPr>
          <a:xfrm>
            <a:off x="1958433" y="3885842"/>
            <a:ext cx="387681" cy="272572"/>
            <a:chOff x="3386036" y="1746339"/>
            <a:chExt cx="397907" cy="279762"/>
          </a:xfrm>
        </p:grpSpPr>
        <p:sp>
          <p:nvSpPr>
            <p:cNvPr id="8148" name="Google Shape;8148;p8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88"/>
          <p:cNvGrpSpPr/>
          <p:nvPr/>
        </p:nvGrpSpPr>
        <p:grpSpPr>
          <a:xfrm>
            <a:off x="2996130" y="3828288"/>
            <a:ext cx="387681" cy="387681"/>
            <a:chOff x="4417380" y="1687279"/>
            <a:chExt cx="397907" cy="397907"/>
          </a:xfrm>
        </p:grpSpPr>
        <p:sp>
          <p:nvSpPr>
            <p:cNvPr id="8151" name="Google Shape;8151;p8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88"/>
          <p:cNvGrpSpPr/>
          <p:nvPr/>
        </p:nvGrpSpPr>
        <p:grpSpPr>
          <a:xfrm>
            <a:off x="7942611" y="3308537"/>
            <a:ext cx="387661" cy="387661"/>
            <a:chOff x="2869999" y="1687279"/>
            <a:chExt cx="397887" cy="397887"/>
          </a:xfrm>
        </p:grpSpPr>
        <p:sp>
          <p:nvSpPr>
            <p:cNvPr id="8154" name="Google Shape;8154;p8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88"/>
          <p:cNvGrpSpPr/>
          <p:nvPr/>
        </p:nvGrpSpPr>
        <p:grpSpPr>
          <a:xfrm>
            <a:off x="2477718" y="3828664"/>
            <a:ext cx="386807" cy="386929"/>
            <a:chOff x="3902887" y="1687655"/>
            <a:chExt cx="397010" cy="397135"/>
          </a:xfrm>
        </p:grpSpPr>
        <p:sp>
          <p:nvSpPr>
            <p:cNvPr id="8157" name="Google Shape;8157;p8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88"/>
          <p:cNvGrpSpPr/>
          <p:nvPr/>
        </p:nvGrpSpPr>
        <p:grpSpPr>
          <a:xfrm>
            <a:off x="3515416" y="3828344"/>
            <a:ext cx="387681" cy="387681"/>
            <a:chOff x="4933458" y="1687279"/>
            <a:chExt cx="397907" cy="397907"/>
          </a:xfrm>
        </p:grpSpPr>
        <p:sp>
          <p:nvSpPr>
            <p:cNvPr id="8160" name="Google Shape;8160;p8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88"/>
          <p:cNvGrpSpPr/>
          <p:nvPr/>
        </p:nvGrpSpPr>
        <p:grpSpPr>
          <a:xfrm>
            <a:off x="5289671" y="3308775"/>
            <a:ext cx="387681" cy="387661"/>
            <a:chOff x="266768" y="1721375"/>
            <a:chExt cx="397907" cy="397887"/>
          </a:xfrm>
        </p:grpSpPr>
        <p:sp>
          <p:nvSpPr>
            <p:cNvPr id="8163" name="Google Shape;8163;p8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88"/>
          <p:cNvGrpSpPr/>
          <p:nvPr/>
        </p:nvGrpSpPr>
        <p:grpSpPr>
          <a:xfrm>
            <a:off x="7411672" y="3308924"/>
            <a:ext cx="387539" cy="386888"/>
            <a:chOff x="2408992" y="1722875"/>
            <a:chExt cx="397761" cy="397093"/>
          </a:xfrm>
        </p:grpSpPr>
        <p:sp>
          <p:nvSpPr>
            <p:cNvPr id="8166" name="Google Shape;8166;p8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8"/>
          <p:cNvGrpSpPr/>
          <p:nvPr/>
        </p:nvGrpSpPr>
        <p:grpSpPr>
          <a:xfrm>
            <a:off x="5592488" y="3828305"/>
            <a:ext cx="387641" cy="387641"/>
            <a:chOff x="7199196" y="1561258"/>
            <a:chExt cx="397866" cy="397866"/>
          </a:xfrm>
        </p:grpSpPr>
        <p:sp>
          <p:nvSpPr>
            <p:cNvPr id="8169" name="Google Shape;8169;p8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2" name="Google Shape;8172;p8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8173" name="Google Shape;8173;p88"/>
          <p:cNvGrpSpPr/>
          <p:nvPr/>
        </p:nvGrpSpPr>
        <p:grpSpPr>
          <a:xfrm>
            <a:off x="6348367" y="3308537"/>
            <a:ext cx="387661" cy="387661"/>
            <a:chOff x="1379798" y="1723250"/>
            <a:chExt cx="397887" cy="397887"/>
          </a:xfrm>
        </p:grpSpPr>
        <p:sp>
          <p:nvSpPr>
            <p:cNvPr id="8174" name="Google Shape;8174;p8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88"/>
          <p:cNvGrpSpPr/>
          <p:nvPr/>
        </p:nvGrpSpPr>
        <p:grpSpPr>
          <a:xfrm>
            <a:off x="5817327" y="3308537"/>
            <a:ext cx="387641" cy="387661"/>
            <a:chOff x="864491" y="1723250"/>
            <a:chExt cx="397866" cy="397887"/>
          </a:xfrm>
        </p:grpSpPr>
        <p:sp>
          <p:nvSpPr>
            <p:cNvPr id="8179" name="Google Shape;8179;p8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2" name="Google Shape;8182;p8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3" name="Google Shape;8183;p88"/>
          <p:cNvGrpSpPr/>
          <p:nvPr/>
        </p:nvGrpSpPr>
        <p:grpSpPr>
          <a:xfrm>
            <a:off x="6584154" y="3827060"/>
            <a:ext cx="388966" cy="388966"/>
            <a:chOff x="1190625" y="238125"/>
            <a:chExt cx="5235075" cy="5235075"/>
          </a:xfrm>
        </p:grpSpPr>
        <p:sp>
          <p:nvSpPr>
            <p:cNvPr id="8184" name="Google Shape;8184;p8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pic>
        <p:nvPicPr>
          <p:cNvPr id="323" name="Google Shape;323;p36"/>
          <p:cNvPicPr preferRelativeResize="0"/>
          <p:nvPr/>
        </p:nvPicPr>
        <p:blipFill>
          <a:blip r:embed="rId3">
            <a:alphaModFix/>
          </a:blip>
          <a:stretch>
            <a:fillRect/>
          </a:stretch>
        </p:blipFill>
        <p:spPr>
          <a:xfrm>
            <a:off x="631410" y="513345"/>
            <a:ext cx="802949" cy="802949"/>
          </a:xfrm>
          <a:prstGeom prst="rect">
            <a:avLst/>
          </a:prstGeom>
          <a:noFill/>
          <a:ln>
            <a:noFill/>
          </a:ln>
        </p:spPr>
      </p:pic>
      <p:sp>
        <p:nvSpPr>
          <p:cNvPr id="324" name="Google Shape;324;p36"/>
          <p:cNvSpPr txBox="1">
            <a:spLocks noGrp="1"/>
          </p:cNvSpPr>
          <p:nvPr>
            <p:ph type="body" idx="1"/>
          </p:nvPr>
        </p:nvSpPr>
        <p:spPr>
          <a:xfrm>
            <a:off x="1032884" y="1073013"/>
            <a:ext cx="7481942" cy="3196983"/>
          </a:xfrm>
          <a:prstGeom prst="rect">
            <a:avLst/>
          </a:prstGeom>
        </p:spPr>
        <p:txBody>
          <a:bodyPr spcFirstLastPara="1" wrap="square" lIns="91425" tIns="91425" rIns="91425" bIns="91425" anchor="t" anchorCtr="0">
            <a:noAutofit/>
          </a:bodyPr>
          <a:lstStyle/>
          <a:p>
            <a:pPr marL="0" lvl="0" indent="0" algn="just">
              <a:buNone/>
            </a:pPr>
            <a:r>
              <a:rPr lang="id-ID" sz="1800" dirty="0"/>
              <a:t>Sembari menunggu teknologi VR terdapat beberapa cara untuk membuat </a:t>
            </a:r>
            <a:r>
              <a:rPr lang="id-ID" sz="1800" i="1" dirty="0"/>
              <a:t>video conference</a:t>
            </a:r>
            <a:r>
              <a:rPr lang="id-ID" sz="1800" dirty="0"/>
              <a:t> menjadi lebih menyenangkan </a:t>
            </a:r>
            <a:r>
              <a:rPr lang="id-ID" sz="1800" dirty="0" smtClean="0"/>
              <a:t>diantaranya:</a:t>
            </a:r>
            <a:r>
              <a:rPr lang="en-US" sz="1800" dirty="0"/>
              <a:t> </a:t>
            </a:r>
            <a:endParaRPr lang="en-US" sz="1800" dirty="0" smtClean="0"/>
          </a:p>
          <a:p>
            <a:pPr marL="342900" lvl="0" indent="-342900" algn="just">
              <a:buAutoNum type="arabicPeriod"/>
            </a:pPr>
            <a:r>
              <a:rPr lang="id-ID" sz="1800" dirty="0" smtClean="0"/>
              <a:t>membuat </a:t>
            </a:r>
            <a:r>
              <a:rPr lang="id-ID" sz="1800" dirty="0"/>
              <a:t>isyarat </a:t>
            </a:r>
            <a:r>
              <a:rPr lang="id-ID" sz="1800" i="1" dirty="0"/>
              <a:t>non verbal</a:t>
            </a:r>
            <a:r>
              <a:rPr lang="id-ID" sz="1800" dirty="0"/>
              <a:t> </a:t>
            </a:r>
            <a:r>
              <a:rPr lang="en-US" sz="1800" dirty="0" smtClean="0"/>
              <a:t> </a:t>
            </a:r>
            <a:r>
              <a:rPr lang="id-ID" sz="1800" dirty="0" smtClean="0"/>
              <a:t>pada </a:t>
            </a:r>
            <a:r>
              <a:rPr lang="id-ID" sz="1800" dirty="0"/>
              <a:t>wajah atau lebih </a:t>
            </a:r>
            <a:r>
              <a:rPr lang="id-ID" sz="1800" dirty="0" smtClean="0"/>
              <a:t>ekspresif,</a:t>
            </a:r>
            <a:endParaRPr lang="en-US" sz="1800" dirty="0" smtClean="0"/>
          </a:p>
          <a:p>
            <a:pPr marL="342900" lvl="0" indent="-342900" algn="just">
              <a:buAutoNum type="arabicPeriod"/>
            </a:pPr>
            <a:r>
              <a:rPr lang="id-ID" sz="1800" dirty="0" smtClean="0"/>
              <a:t>ciptakan </a:t>
            </a:r>
            <a:r>
              <a:rPr lang="id-ID" sz="1800" dirty="0"/>
              <a:t>suasana berwibawa, melihat langsung ke arah kamera, batasi penggunaan teknologi pada </a:t>
            </a:r>
            <a:r>
              <a:rPr lang="id-ID" sz="1800" i="1" dirty="0"/>
              <a:t>video conference</a:t>
            </a:r>
            <a:r>
              <a:rPr lang="id-ID" sz="1800" dirty="0"/>
              <a:t>, selama rapat disarankan untuk mematikan kamera jika sedang tidak berbicara tujuan nya agar menghilangkan gangguan </a:t>
            </a:r>
            <a:r>
              <a:rPr lang="id-ID" sz="1800" dirty="0" smtClean="0"/>
              <a:t>berlebihan,</a:t>
            </a:r>
            <a:endParaRPr lang="en-US" sz="1800" dirty="0" smtClean="0"/>
          </a:p>
          <a:p>
            <a:pPr marL="342900" lvl="0" indent="-342900" algn="just">
              <a:buAutoNum type="arabicPeriod"/>
            </a:pPr>
            <a:r>
              <a:rPr lang="id-ID" sz="1800" dirty="0" smtClean="0"/>
              <a:t>gunakan </a:t>
            </a:r>
            <a:r>
              <a:rPr lang="id-ID" sz="1800" dirty="0"/>
              <a:t>moderator untuk mengarahkan seluruh partisipan pada saat </a:t>
            </a:r>
            <a:r>
              <a:rPr lang="id-ID" sz="1800" i="1" dirty="0"/>
              <a:t>video conference</a:t>
            </a:r>
            <a:r>
              <a:rPr lang="id-ID" sz="1800" dirty="0"/>
              <a:t> berlangsung sehingga suasana menjadi kondusif.</a:t>
            </a:r>
            <a:endParaRPr sz="1800" dirty="0"/>
          </a:p>
        </p:txBody>
      </p:sp>
      <p:sp>
        <p:nvSpPr>
          <p:cNvPr id="325" name="Google Shape;325;p36"/>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6</a:t>
            </a:fld>
            <a:endParaRPr/>
          </a:p>
        </p:txBody>
      </p:sp>
      <p:sp>
        <p:nvSpPr>
          <p:cNvPr id="327" name="Google Shape;327;p36"/>
          <p:cNvSpPr/>
          <p:nvPr/>
        </p:nvSpPr>
        <p:spPr>
          <a:xfrm>
            <a:off x="541860" y="1137194"/>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6"/>
          <p:cNvSpPr/>
          <p:nvPr/>
        </p:nvSpPr>
        <p:spPr>
          <a:xfrm>
            <a:off x="1272509" y="513345"/>
            <a:ext cx="323700" cy="323700"/>
          </a:xfrm>
          <a:prstGeom prst="donut">
            <a:avLst>
              <a:gd name="adj" fmla="val 1040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89"/>
        <p:cNvGrpSpPr/>
        <p:nvPr/>
      </p:nvGrpSpPr>
      <p:grpSpPr>
        <a:xfrm>
          <a:off x="0" y="0"/>
          <a:ext cx="0" cy="0"/>
          <a:chOff x="0" y="0"/>
          <a:chExt cx="0" cy="0"/>
        </a:xfrm>
      </p:grpSpPr>
      <p:pic>
        <p:nvPicPr>
          <p:cNvPr id="8190" name="Google Shape;8190;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pic>
        <p:nvPicPr>
          <p:cNvPr id="587" name="Google Shape;587;p49"/>
          <p:cNvPicPr preferRelativeResize="0"/>
          <p:nvPr/>
        </p:nvPicPr>
        <p:blipFill>
          <a:blip r:embed="rId3">
            <a:alphaModFix/>
          </a:blip>
          <a:stretch>
            <a:fillRect/>
          </a:stretch>
        </p:blipFill>
        <p:spPr>
          <a:xfrm>
            <a:off x="1456625" y="3239850"/>
            <a:ext cx="802949" cy="802949"/>
          </a:xfrm>
          <a:prstGeom prst="rect">
            <a:avLst/>
          </a:prstGeom>
          <a:noFill/>
          <a:ln>
            <a:noFill/>
          </a:ln>
        </p:spPr>
      </p:pic>
      <p:pic>
        <p:nvPicPr>
          <p:cNvPr id="588" name="Google Shape;588;p49"/>
          <p:cNvPicPr preferRelativeResize="0"/>
          <p:nvPr/>
        </p:nvPicPr>
        <p:blipFill>
          <a:blip r:embed="rId4">
            <a:alphaModFix/>
          </a:blip>
          <a:stretch>
            <a:fillRect/>
          </a:stretch>
        </p:blipFill>
        <p:spPr>
          <a:xfrm>
            <a:off x="6619562" y="1192025"/>
            <a:ext cx="802949" cy="802949"/>
          </a:xfrm>
          <a:prstGeom prst="rect">
            <a:avLst/>
          </a:prstGeom>
          <a:noFill/>
          <a:ln>
            <a:noFill/>
          </a:ln>
        </p:spPr>
      </p:pic>
      <p:sp>
        <p:nvSpPr>
          <p:cNvPr id="589" name="Google Shape;589;p49"/>
          <p:cNvSpPr txBox="1">
            <a:spLocks noGrp="1"/>
          </p:cNvSpPr>
          <p:nvPr>
            <p:ph type="title"/>
          </p:nvPr>
        </p:nvSpPr>
        <p:spPr>
          <a:xfrm>
            <a:off x="1456625" y="1994974"/>
            <a:ext cx="6367800" cy="231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Thank You</a:t>
            </a:r>
            <a:endParaRPr dirty="0"/>
          </a:p>
        </p:txBody>
      </p:sp>
      <p:sp>
        <p:nvSpPr>
          <p:cNvPr id="590" name="Google Shape;590;p49"/>
          <p:cNvSpPr/>
          <p:nvPr/>
        </p:nvSpPr>
        <p:spPr>
          <a:xfrm>
            <a:off x="1935863" y="3797200"/>
            <a:ext cx="323700" cy="323700"/>
          </a:xfrm>
          <a:prstGeom prst="donut">
            <a:avLst>
              <a:gd name="adj" fmla="val 104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9"/>
          <p:cNvSpPr/>
          <p:nvPr/>
        </p:nvSpPr>
        <p:spPr>
          <a:xfrm>
            <a:off x="1007113" y="3322650"/>
            <a:ext cx="179100" cy="179100"/>
          </a:xfrm>
          <a:prstGeom prst="donut">
            <a:avLst>
              <a:gd name="adj" fmla="val 1470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9"/>
          <p:cNvSpPr/>
          <p:nvPr/>
        </p:nvSpPr>
        <p:spPr>
          <a:xfrm>
            <a:off x="7388163" y="2284000"/>
            <a:ext cx="179100" cy="179100"/>
          </a:xfrm>
          <a:prstGeom prst="donut">
            <a:avLst>
              <a:gd name="adj" fmla="val 1470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9"/>
          <p:cNvSpPr/>
          <p:nvPr/>
        </p:nvSpPr>
        <p:spPr>
          <a:xfrm>
            <a:off x="7243563" y="1241850"/>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4"/>
          <p:cNvSpPr txBox="1">
            <a:spLocks noGrp="1"/>
          </p:cNvSpPr>
          <p:nvPr>
            <p:ph type="title"/>
          </p:nvPr>
        </p:nvSpPr>
        <p:spPr>
          <a:xfrm>
            <a:off x="715100" y="535000"/>
            <a:ext cx="7713900" cy="6141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286" name="Google Shape;286;p34"/>
          <p:cNvSpPr txBox="1"/>
          <p:nvPr/>
        </p:nvSpPr>
        <p:spPr>
          <a:xfrm>
            <a:off x="715050" y="1149100"/>
            <a:ext cx="7713900" cy="5349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b="1">
                <a:solidFill>
                  <a:schemeClr val="dk1"/>
                </a:solidFill>
                <a:latin typeface="Outfit"/>
                <a:ea typeface="Outfit"/>
                <a:cs typeface="Outfit"/>
                <a:sym typeface="Outfit"/>
              </a:rPr>
              <a:t>This is a slide structure based on a business plan presentation</a:t>
            </a:r>
            <a:endParaRPr sz="1200" b="1">
              <a:solidFill>
                <a:schemeClr val="dk1"/>
              </a:solidFill>
              <a:latin typeface="Outfit"/>
              <a:ea typeface="Outfit"/>
              <a:cs typeface="Outfit"/>
              <a:sym typeface="Outfit"/>
            </a:endParaRPr>
          </a:p>
          <a:p>
            <a:pPr marL="0" lvl="0" indent="0" algn="ctr" rtl="0">
              <a:spcBef>
                <a:spcPts val="0"/>
              </a:spcBef>
              <a:spcAft>
                <a:spcPts val="0"/>
              </a:spcAft>
              <a:buNone/>
            </a:pPr>
            <a:r>
              <a:rPr lang="en" sz="1200">
                <a:solidFill>
                  <a:schemeClr val="dk1"/>
                </a:solidFill>
                <a:latin typeface="Outfit"/>
                <a:ea typeface="Outfit"/>
                <a:cs typeface="Outfit"/>
                <a:sym typeface="Outfit"/>
              </a:rPr>
              <a:t>You can delete this slide when you’re done editing the presentation</a:t>
            </a:r>
            <a:endParaRPr sz="1200" b="1">
              <a:solidFill>
                <a:schemeClr val="dk1"/>
              </a:solidFill>
              <a:latin typeface="Outfit"/>
              <a:ea typeface="Outfit"/>
              <a:cs typeface="Outfit"/>
              <a:sym typeface="Outfit"/>
            </a:endParaRPr>
          </a:p>
        </p:txBody>
      </p:sp>
      <p:sp>
        <p:nvSpPr>
          <p:cNvPr id="287" name="Google Shape;287;p34"/>
          <p:cNvSpPr txBox="1"/>
          <p:nvPr/>
        </p:nvSpPr>
        <p:spPr>
          <a:xfrm>
            <a:off x="714850" y="4146800"/>
            <a:ext cx="3567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Outfit"/>
                <a:ea typeface="Outfit"/>
                <a:cs typeface="Outfit"/>
                <a:sym typeface="Outfit"/>
              </a:rPr>
              <a:t>For more info:</a:t>
            </a:r>
            <a:br>
              <a:rPr lang="en" sz="800" b="1">
                <a:solidFill>
                  <a:schemeClr val="dk1"/>
                </a:solidFill>
                <a:latin typeface="Outfit"/>
                <a:ea typeface="Outfit"/>
                <a:cs typeface="Outfit"/>
                <a:sym typeface="Outfit"/>
              </a:rPr>
            </a:br>
            <a:r>
              <a:rPr lang="en" sz="1000" b="1">
                <a:solidFill>
                  <a:schemeClr val="dk1"/>
                </a:solidFill>
                <a:uFill>
                  <a:noFill/>
                </a:uFill>
                <a:latin typeface="Outfit"/>
                <a:ea typeface="Outfit"/>
                <a:cs typeface="Outfit"/>
                <a:sym typeface="Outfit"/>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a:t>
            </a:r>
            <a:r>
              <a:rPr lang="en" sz="1000" b="1">
                <a:solidFill>
                  <a:schemeClr val="dk1"/>
                </a:solidFill>
                <a:latin typeface="Outfit"/>
                <a:ea typeface="Outfit"/>
                <a:cs typeface="Outfit"/>
                <a:sym typeface="Outfit"/>
              </a:rPr>
              <a:t>| </a:t>
            </a:r>
            <a:r>
              <a:rPr lang="en" sz="1000" b="1">
                <a:solidFill>
                  <a:schemeClr val="dk1"/>
                </a:solidFill>
                <a:uFill>
                  <a:noFill/>
                </a:uFill>
                <a:latin typeface="Outfit"/>
                <a:ea typeface="Outfit"/>
                <a:cs typeface="Outfit"/>
                <a:sym typeface="Outfit"/>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SCHOOL</a:t>
            </a:r>
            <a:r>
              <a:rPr lang="en" sz="1000" b="1">
                <a:solidFill>
                  <a:schemeClr val="dk1"/>
                </a:solidFill>
                <a:latin typeface="Outfit"/>
                <a:ea typeface="Outfit"/>
                <a:cs typeface="Outfit"/>
                <a:sym typeface="Outfit"/>
              </a:rPr>
              <a:t> | </a:t>
            </a:r>
            <a:r>
              <a:rPr lang="en" sz="1000" b="1">
                <a:solidFill>
                  <a:schemeClr val="dk1"/>
                </a:solidFill>
                <a:uFill>
                  <a:noFill/>
                </a:uFill>
                <a:latin typeface="Outfit"/>
                <a:ea typeface="Outfit"/>
                <a:cs typeface="Outfit"/>
                <a:sym typeface="Outfit"/>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FAQS</a:t>
            </a:r>
            <a:endParaRPr sz="1500">
              <a:solidFill>
                <a:schemeClr val="dk1"/>
              </a:solidFill>
              <a:latin typeface="Outfit"/>
              <a:ea typeface="Outfit"/>
              <a:cs typeface="Outfit"/>
              <a:sym typeface="Outfit"/>
            </a:endParaRPr>
          </a:p>
        </p:txBody>
      </p:sp>
      <p:sp>
        <p:nvSpPr>
          <p:cNvPr id="288" name="Google Shape;288;p34"/>
          <p:cNvSpPr txBox="1"/>
          <p:nvPr/>
        </p:nvSpPr>
        <p:spPr>
          <a:xfrm>
            <a:off x="4861548" y="4146800"/>
            <a:ext cx="3567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Outfit"/>
                <a:ea typeface="Outfit"/>
                <a:cs typeface="Outfit"/>
                <a:sym typeface="Outfit"/>
              </a:rPr>
              <a:t>You can visit our sister projects:</a:t>
            </a:r>
            <a:br>
              <a:rPr lang="en" sz="800" b="1">
                <a:solidFill>
                  <a:schemeClr val="dk1"/>
                </a:solidFill>
                <a:latin typeface="Outfit"/>
                <a:ea typeface="Outfit"/>
                <a:cs typeface="Outfit"/>
                <a:sym typeface="Outfit"/>
              </a:rPr>
            </a:br>
            <a:r>
              <a:rPr lang="en" sz="1000" b="1">
                <a:solidFill>
                  <a:schemeClr val="dk1"/>
                </a:solidFill>
                <a:uFill>
                  <a:noFill/>
                </a:uFill>
                <a:latin typeface="Outfit"/>
                <a:ea typeface="Outfit"/>
                <a:cs typeface="Outfit"/>
                <a:sym typeface="Outfit"/>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a:solidFill>
                  <a:schemeClr val="dk1"/>
                </a:solidFill>
                <a:latin typeface="Outfit"/>
                <a:ea typeface="Outfit"/>
                <a:cs typeface="Outfit"/>
                <a:sym typeface="Outfit"/>
              </a:rPr>
              <a:t> | </a:t>
            </a:r>
            <a:r>
              <a:rPr lang="en" sz="1000" b="1">
                <a:solidFill>
                  <a:schemeClr val="dk1"/>
                </a:solidFill>
                <a:uFill>
                  <a:noFill/>
                </a:uFill>
                <a:latin typeface="Outfit"/>
                <a:ea typeface="Outfit"/>
                <a:cs typeface="Outfit"/>
                <a:sym typeface="Outfit"/>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dk1"/>
                </a:solidFill>
                <a:latin typeface="Outfit"/>
                <a:ea typeface="Outfit"/>
                <a:cs typeface="Outfit"/>
                <a:sym typeface="Outfit"/>
              </a:rPr>
              <a:t> | </a:t>
            </a:r>
            <a:r>
              <a:rPr lang="en" sz="1000" b="1">
                <a:solidFill>
                  <a:schemeClr val="dk1"/>
                </a:solidFill>
                <a:uFill>
                  <a:noFill/>
                </a:uFill>
                <a:latin typeface="Outfit"/>
                <a:ea typeface="Outfit"/>
                <a:cs typeface="Outfit"/>
                <a:sym typeface="Outfit"/>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a:solidFill>
                  <a:schemeClr val="dk1"/>
                </a:solidFill>
                <a:latin typeface="Outfit"/>
                <a:ea typeface="Outfit"/>
                <a:cs typeface="Outfit"/>
                <a:sym typeface="Outfit"/>
              </a:rPr>
              <a:t> | </a:t>
            </a:r>
            <a:r>
              <a:rPr lang="en" sz="1000" b="1">
                <a:solidFill>
                  <a:schemeClr val="dk1"/>
                </a:solidFill>
                <a:uFill>
                  <a:noFill/>
                </a:uFill>
                <a:latin typeface="Outfit"/>
                <a:ea typeface="Outfit"/>
                <a:cs typeface="Outfit"/>
                <a:sym typeface="Outfit"/>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 </a:t>
            </a:r>
            <a:r>
              <a:rPr lang="en" sz="1000" b="1">
                <a:solidFill>
                  <a:schemeClr val="dk1"/>
                </a:solidFill>
                <a:latin typeface="Outfit"/>
                <a:ea typeface="Outfit"/>
                <a:cs typeface="Outfit"/>
                <a:sym typeface="Outfit"/>
              </a:rPr>
              <a:t>| </a:t>
            </a:r>
            <a:r>
              <a:rPr lang="en" sz="1000" b="1">
                <a:solidFill>
                  <a:schemeClr val="dk1"/>
                </a:solidFill>
                <a:uFill>
                  <a:noFill/>
                </a:uFill>
                <a:latin typeface="Outfit"/>
                <a:ea typeface="Outfit"/>
                <a:cs typeface="Outfit"/>
                <a:sym typeface="Outfit"/>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VIDFY</a:t>
            </a:r>
            <a:endParaRPr sz="600" b="1">
              <a:solidFill>
                <a:schemeClr val="dk1"/>
              </a:solidFill>
              <a:latin typeface="Outfit"/>
              <a:ea typeface="Outfit"/>
              <a:cs typeface="Outfit"/>
              <a:sym typeface="Outfit"/>
            </a:endParaRPr>
          </a:p>
        </p:txBody>
      </p:sp>
      <p:pic>
        <p:nvPicPr>
          <p:cNvPr id="289" name="Google Shape;289;p34"/>
          <p:cNvPicPr preferRelativeResize="0"/>
          <p:nvPr/>
        </p:nvPicPr>
        <p:blipFill>
          <a:blip r:embed="rId11">
            <a:alphaModFix/>
          </a:blip>
          <a:stretch>
            <a:fillRect/>
          </a:stretch>
        </p:blipFill>
        <p:spPr>
          <a:xfrm>
            <a:off x="7394125" y="1416475"/>
            <a:ext cx="802949" cy="802949"/>
          </a:xfrm>
          <a:prstGeom prst="rect">
            <a:avLst/>
          </a:prstGeom>
          <a:noFill/>
          <a:ln>
            <a:noFill/>
          </a:ln>
        </p:spPr>
      </p:pic>
      <p:sp>
        <p:nvSpPr>
          <p:cNvPr id="290" name="Google Shape;290;p34"/>
          <p:cNvSpPr/>
          <p:nvPr/>
        </p:nvSpPr>
        <p:spPr>
          <a:xfrm>
            <a:off x="7312825" y="1298925"/>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4"/>
          <p:cNvSpPr/>
          <p:nvPr/>
        </p:nvSpPr>
        <p:spPr>
          <a:xfrm>
            <a:off x="8249900" y="1050850"/>
            <a:ext cx="179100" cy="179100"/>
          </a:xfrm>
          <a:prstGeom prst="donut">
            <a:avLst>
              <a:gd name="adj" fmla="val 1470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92" name="Google Shape;292;p34"/>
          <p:cNvGraphicFramePr/>
          <p:nvPr/>
        </p:nvGraphicFramePr>
        <p:xfrm>
          <a:off x="715050" y="1880813"/>
          <a:ext cx="3000000" cy="3000000"/>
        </p:xfrm>
        <a:graphic>
          <a:graphicData uri="http://schemas.openxmlformats.org/drawingml/2006/table">
            <a:tbl>
              <a:tblPr>
                <a:noFill/>
                <a:tableStyleId>{21E0F64B-A7C4-43C3-AE89-6D9799FBC28A}</a:tableStyleId>
              </a:tblPr>
              <a:tblGrid>
                <a:gridCol w="2623250">
                  <a:extLst>
                    <a:ext uri="{9D8B030D-6E8A-4147-A177-3AD203B41FA5}">
                      <a16:colId xmlns:a16="http://schemas.microsoft.com/office/drawing/2014/main" val="20000"/>
                    </a:ext>
                  </a:extLst>
                </a:gridCol>
                <a:gridCol w="5090650">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a:solidFill>
                            <a:schemeClr val="hlink"/>
                          </a:solidFill>
                          <a:uFill>
                            <a:noFill/>
                          </a:uFill>
                          <a:latin typeface="Outfit"/>
                          <a:ea typeface="Outfit"/>
                          <a:cs typeface="Outfit"/>
                          <a:sym typeface="Outfit"/>
                          <a:hlinkClick r:id="rId12" action="ppaction://hlinksldjump"/>
                        </a:rPr>
                        <a:t>Fonts</a:t>
                      </a:r>
                      <a:endParaRPr sz="1100" b="1">
                        <a:solidFill>
                          <a:schemeClr val="dk1"/>
                        </a:solidFill>
                        <a:latin typeface="Outfit"/>
                        <a:ea typeface="Outfit"/>
                        <a:cs typeface="Outfit"/>
                        <a:sym typeface="Outfit"/>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Outfit Medium"/>
                          <a:ea typeface="Outfit Medium"/>
                          <a:cs typeface="Outfit Medium"/>
                          <a:sym typeface="Outfit Medium"/>
                        </a:rPr>
                        <a:t>To view this template correctly in PowerPoint, download and install the fonts we used</a:t>
                      </a:r>
                      <a:endParaRPr sz="1000">
                        <a:solidFill>
                          <a:schemeClr val="dk1"/>
                        </a:solidFill>
                        <a:latin typeface="Outfit Medium"/>
                        <a:ea typeface="Outfit Medium"/>
                        <a:cs typeface="Outfit Medium"/>
                        <a:sym typeface="Outfit Mediu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a:solidFill>
                            <a:schemeClr val="hlink"/>
                          </a:solidFill>
                          <a:uFill>
                            <a:noFill/>
                          </a:uFill>
                          <a:latin typeface="Outfit"/>
                          <a:ea typeface="Outfit"/>
                          <a:cs typeface="Outfit"/>
                          <a:sym typeface="Outfit"/>
                          <a:hlinkClick r:id="rId13" action="ppaction://hlinksldjump"/>
                        </a:rPr>
                        <a:t>Used</a:t>
                      </a:r>
                      <a:r>
                        <a:rPr lang="en" sz="1100" b="1">
                          <a:solidFill>
                            <a:schemeClr val="dk1"/>
                          </a:solidFill>
                          <a:latin typeface="Outfit"/>
                          <a:ea typeface="Outfit"/>
                          <a:cs typeface="Outfit"/>
                          <a:sym typeface="Outfit"/>
                        </a:rPr>
                        <a:t> and </a:t>
                      </a:r>
                      <a:r>
                        <a:rPr lang="en" sz="1100" b="1">
                          <a:solidFill>
                            <a:schemeClr val="hlink"/>
                          </a:solidFill>
                          <a:uFill>
                            <a:noFill/>
                          </a:uFill>
                          <a:latin typeface="Outfit"/>
                          <a:ea typeface="Outfit"/>
                          <a:cs typeface="Outfit"/>
                          <a:sym typeface="Outfit"/>
                          <a:hlinkClick r:id="rId14" action="ppaction://hlinksldjump"/>
                        </a:rPr>
                        <a:t>alternative resources</a:t>
                      </a:r>
                      <a:endParaRPr sz="1100" b="1">
                        <a:solidFill>
                          <a:schemeClr val="dk1"/>
                        </a:solidFill>
                        <a:latin typeface="Outfit"/>
                        <a:ea typeface="Outfit"/>
                        <a:cs typeface="Outfit"/>
                        <a:sym typeface="Outfit"/>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marR="0" lvl="0" indent="0" algn="l" rtl="0">
                        <a:lnSpc>
                          <a:spcPct val="100000"/>
                        </a:lnSpc>
                        <a:spcBef>
                          <a:spcPts val="0"/>
                        </a:spcBef>
                        <a:spcAft>
                          <a:spcPts val="1600"/>
                        </a:spcAft>
                        <a:buNone/>
                      </a:pPr>
                      <a:r>
                        <a:rPr lang="en" sz="1000">
                          <a:solidFill>
                            <a:schemeClr val="dk1"/>
                          </a:solidFill>
                          <a:latin typeface="Outfit Medium"/>
                          <a:ea typeface="Outfit Medium"/>
                          <a:cs typeface="Outfit Medium"/>
                          <a:sym typeface="Outfit Medium"/>
                        </a:rPr>
                        <a:t>An assortment of graphic resources that are suitable for use in this presentation</a:t>
                      </a:r>
                      <a:endParaRPr sz="1000">
                        <a:solidFill>
                          <a:schemeClr val="dk1"/>
                        </a:solidFill>
                        <a:latin typeface="Outfit Medium"/>
                        <a:ea typeface="Outfit Medium"/>
                        <a:cs typeface="Outfit Medium"/>
                        <a:sym typeface="Outfit Mediu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a:solidFill>
                            <a:schemeClr val="hlink"/>
                          </a:solidFill>
                          <a:uFill>
                            <a:noFill/>
                          </a:uFill>
                          <a:latin typeface="Outfit"/>
                          <a:ea typeface="Outfit"/>
                          <a:cs typeface="Outfit"/>
                          <a:sym typeface="Outfit"/>
                          <a:hlinkClick r:id="rId15" action="ppaction://hlinksldjump"/>
                        </a:rPr>
                        <a:t>Thanks slide</a:t>
                      </a:r>
                      <a:endParaRPr sz="1100" b="1">
                        <a:solidFill>
                          <a:schemeClr val="dk1"/>
                        </a:solidFill>
                        <a:latin typeface="Outfit"/>
                        <a:ea typeface="Outfit"/>
                        <a:cs typeface="Outfit"/>
                        <a:sym typeface="Outfit"/>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Outfit Medium"/>
                          <a:ea typeface="Outfit Medium"/>
                          <a:cs typeface="Outfit Medium"/>
                          <a:sym typeface="Outfit Medium"/>
                        </a:rPr>
                        <a:t>You must keep it so that proper credits for our design are given</a:t>
                      </a:r>
                      <a:endParaRPr sz="1000">
                        <a:solidFill>
                          <a:schemeClr val="dk1"/>
                        </a:solidFill>
                        <a:latin typeface="Outfit Medium"/>
                        <a:ea typeface="Outfit Medium"/>
                        <a:cs typeface="Outfit Medium"/>
                        <a:sym typeface="Outfit Mediu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a:solidFill>
                            <a:schemeClr val="hlink"/>
                          </a:solidFill>
                          <a:uFill>
                            <a:noFill/>
                          </a:uFill>
                          <a:latin typeface="Outfit"/>
                          <a:ea typeface="Outfit"/>
                          <a:cs typeface="Outfit"/>
                          <a:sym typeface="Outfit"/>
                          <a:hlinkClick r:id="rId12" action="ppaction://hlinksldjump"/>
                        </a:rPr>
                        <a:t>Colors</a:t>
                      </a:r>
                      <a:endParaRPr sz="1100" b="1">
                        <a:solidFill>
                          <a:schemeClr val="dk1"/>
                        </a:solidFill>
                        <a:latin typeface="Outfit"/>
                        <a:ea typeface="Outfit"/>
                        <a:cs typeface="Outfit"/>
                        <a:sym typeface="Outfit"/>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Outfit Medium"/>
                          <a:ea typeface="Outfit Medium"/>
                          <a:cs typeface="Outfit Medium"/>
                          <a:sym typeface="Outfit Medium"/>
                        </a:rPr>
                        <a:t>All the colors used in this presentation</a:t>
                      </a:r>
                      <a:endParaRPr sz="1000">
                        <a:solidFill>
                          <a:schemeClr val="dk1"/>
                        </a:solidFill>
                        <a:latin typeface="Outfit Medium"/>
                        <a:ea typeface="Outfit Medium"/>
                        <a:cs typeface="Outfit Medium"/>
                        <a:sym typeface="Outfit Mediu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a:solidFill>
                            <a:schemeClr val="hlink"/>
                          </a:solidFill>
                          <a:uFill>
                            <a:noFill/>
                          </a:uFill>
                          <a:latin typeface="Outfit"/>
                          <a:ea typeface="Outfit"/>
                          <a:cs typeface="Outfit"/>
                          <a:sym typeface="Outfit"/>
                          <a:hlinkClick r:id="rId16" action="ppaction://hlinksldjump"/>
                        </a:rPr>
                        <a:t>Icons</a:t>
                      </a:r>
                      <a:r>
                        <a:rPr lang="en" sz="1100" b="1">
                          <a:solidFill>
                            <a:schemeClr val="dk1"/>
                          </a:solidFill>
                          <a:latin typeface="Outfit"/>
                          <a:ea typeface="Outfit"/>
                          <a:cs typeface="Outfit"/>
                          <a:sym typeface="Outfit"/>
                        </a:rPr>
                        <a:t> and </a:t>
                      </a:r>
                      <a:r>
                        <a:rPr lang="en" sz="1100" b="1">
                          <a:solidFill>
                            <a:schemeClr val="hlink"/>
                          </a:solidFill>
                          <a:uFill>
                            <a:noFill/>
                          </a:uFill>
                          <a:latin typeface="Outfit"/>
                          <a:ea typeface="Outfit"/>
                          <a:cs typeface="Outfit"/>
                          <a:sym typeface="Outfit"/>
                          <a:hlinkClick r:id="rId17" action="ppaction://hlinksldjump"/>
                        </a:rPr>
                        <a:t>infographic resources</a:t>
                      </a:r>
                      <a:endParaRPr sz="1100" b="1">
                        <a:solidFill>
                          <a:schemeClr val="dk1"/>
                        </a:solidFill>
                        <a:latin typeface="Outfit"/>
                        <a:ea typeface="Outfit"/>
                        <a:cs typeface="Outfit"/>
                        <a:sym typeface="Outfit"/>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l" rtl="0">
                        <a:spcBef>
                          <a:spcPts val="0"/>
                        </a:spcBef>
                        <a:spcAft>
                          <a:spcPts val="0"/>
                        </a:spcAft>
                        <a:buNone/>
                      </a:pPr>
                      <a:r>
                        <a:rPr lang="en" sz="1000">
                          <a:solidFill>
                            <a:schemeClr val="dk1"/>
                          </a:solidFill>
                          <a:latin typeface="Outfit Medium"/>
                          <a:ea typeface="Outfit Medium"/>
                          <a:cs typeface="Outfit Medium"/>
                          <a:sym typeface="Outfit Medium"/>
                        </a:rPr>
                        <a:t>These can be used in the template, and their size and color can be edited</a:t>
                      </a:r>
                      <a:endParaRPr sz="1000">
                        <a:solidFill>
                          <a:schemeClr val="dk1"/>
                        </a:solidFill>
                        <a:latin typeface="Outfit Medium"/>
                        <a:ea typeface="Outfit Medium"/>
                        <a:cs typeface="Outfit Medium"/>
                        <a:sym typeface="Outfit Mediu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b="1">
                          <a:solidFill>
                            <a:schemeClr val="dk1"/>
                          </a:solidFill>
                          <a:latin typeface="Outfit"/>
                          <a:ea typeface="Outfit"/>
                          <a:cs typeface="Outfit"/>
                          <a:sym typeface="Outfit"/>
                        </a:rPr>
                        <a:t>Editable presentation theme </a:t>
                      </a:r>
                      <a:endParaRPr sz="1100" b="1">
                        <a:solidFill>
                          <a:schemeClr val="dk1"/>
                        </a:solidFill>
                        <a:latin typeface="Outfit"/>
                        <a:ea typeface="Outfit"/>
                        <a:cs typeface="Outfit"/>
                        <a:sym typeface="Outfit"/>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tc>
                  <a:txBody>
                    <a:bodyPr/>
                    <a:lstStyle/>
                    <a:p>
                      <a:pPr marL="0" lvl="0" indent="0" algn="l" rtl="0">
                        <a:spcBef>
                          <a:spcPts val="0"/>
                        </a:spcBef>
                        <a:spcAft>
                          <a:spcPts val="1600"/>
                        </a:spcAft>
                        <a:buNone/>
                      </a:pPr>
                      <a:r>
                        <a:rPr lang="en" sz="1000">
                          <a:solidFill>
                            <a:schemeClr val="dk1"/>
                          </a:solidFill>
                          <a:latin typeface="Outfit Medium"/>
                          <a:ea typeface="Outfit Medium"/>
                          <a:cs typeface="Outfit Medium"/>
                          <a:sym typeface="Outfit Medium"/>
                        </a:rPr>
                        <a:t>You can edit the master slides easily. For more info, click </a:t>
                      </a:r>
                      <a:r>
                        <a:rPr lang="en" sz="1100" b="1">
                          <a:solidFill>
                            <a:schemeClr val="dk1"/>
                          </a:solidFill>
                          <a:uFill>
                            <a:noFill/>
                          </a:uFill>
                          <a:latin typeface="Outfit"/>
                          <a:ea typeface="Outfit"/>
                          <a:cs typeface="Outfit"/>
                          <a:sym typeface="Outfit"/>
                          <a:hlinkClick r:id="rId1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endParaRPr sz="1000" b="1">
                        <a:solidFill>
                          <a:schemeClr val="dk1"/>
                        </a:solidFill>
                        <a:latin typeface="Outfit"/>
                        <a:ea typeface="Outfit"/>
                        <a:cs typeface="Outfit"/>
                        <a:sym typeface="Outfit"/>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chemeClr val="dk1"/>
                      </a:solidFill>
                      <a:prstDash val="dash"/>
                      <a:round/>
                      <a:headEnd type="none" w="sm" len="sm"/>
                      <a:tailEnd type="none" w="sm" len="sm"/>
                    </a:lnT>
                    <a:lnB w="9525" cap="flat" cmpd="sng">
                      <a:solidFill>
                        <a:schemeClr val="dk1"/>
                      </a:solidFill>
                      <a:prstDash val="dash"/>
                      <a:round/>
                      <a:headEnd type="none" w="sm" len="sm"/>
                      <a:tailEnd type="none" w="sm" len="sm"/>
                    </a:lnB>
                    <a:solidFill>
                      <a:schemeClr val="accent3"/>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5"/>
          <p:cNvSpPr/>
          <p:nvPr/>
        </p:nvSpPr>
        <p:spPr>
          <a:xfrm>
            <a:off x="2617431" y="2459525"/>
            <a:ext cx="48321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8" name="Google Shape;298;p35"/>
          <p:cNvSpPr/>
          <p:nvPr/>
        </p:nvSpPr>
        <p:spPr>
          <a:xfrm>
            <a:off x="2617431" y="3434325"/>
            <a:ext cx="48321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9" name="Google Shape;299;p35"/>
          <p:cNvSpPr/>
          <p:nvPr/>
        </p:nvSpPr>
        <p:spPr>
          <a:xfrm>
            <a:off x="2617431" y="1484725"/>
            <a:ext cx="4832100" cy="464700"/>
          </a:xfrm>
          <a:prstGeom prst="roundRect">
            <a:avLst>
              <a:gd name="adj" fmla="val 45750"/>
            </a:avLst>
          </a:prstGeom>
          <a:solidFill>
            <a:schemeClr val="accent3"/>
          </a:solidFill>
          <a:ln w="952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0" name="Google Shape;300;p35"/>
          <p:cNvSpPr txBox="1">
            <a:spLocks noGrp="1"/>
          </p:cNvSpPr>
          <p:nvPr>
            <p:ph type="title"/>
          </p:nvPr>
        </p:nvSpPr>
        <p:spPr>
          <a:xfrm>
            <a:off x="1694469" y="1477675"/>
            <a:ext cx="6858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01" name="Google Shape;301;p35"/>
          <p:cNvSpPr txBox="1">
            <a:spLocks noGrp="1"/>
          </p:cNvSpPr>
          <p:nvPr>
            <p:ph type="subTitle" idx="1"/>
          </p:nvPr>
        </p:nvSpPr>
        <p:spPr>
          <a:xfrm>
            <a:off x="2617431" y="1956463"/>
            <a:ext cx="4832100" cy="39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02" name="Google Shape;302;p35"/>
          <p:cNvSpPr txBox="1">
            <a:spLocks noGrp="1"/>
          </p:cNvSpPr>
          <p:nvPr>
            <p:ph type="subTitle" idx="2"/>
          </p:nvPr>
        </p:nvSpPr>
        <p:spPr>
          <a:xfrm>
            <a:off x="2767431" y="1477675"/>
            <a:ext cx="4532100" cy="47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overview</a:t>
            </a:r>
            <a:endParaRPr/>
          </a:p>
        </p:txBody>
      </p:sp>
      <p:sp>
        <p:nvSpPr>
          <p:cNvPr id="303" name="Google Shape;303;p35"/>
          <p:cNvSpPr txBox="1">
            <a:spLocks noGrp="1"/>
          </p:cNvSpPr>
          <p:nvPr>
            <p:ph type="title" idx="3"/>
          </p:nvPr>
        </p:nvSpPr>
        <p:spPr>
          <a:xfrm>
            <a:off x="715100" y="535000"/>
            <a:ext cx="7713900" cy="6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304" name="Google Shape;304;p35"/>
          <p:cNvSpPr txBox="1">
            <a:spLocks noGrp="1"/>
          </p:cNvSpPr>
          <p:nvPr>
            <p:ph type="title" idx="4"/>
          </p:nvPr>
        </p:nvSpPr>
        <p:spPr>
          <a:xfrm>
            <a:off x="1694469" y="2452475"/>
            <a:ext cx="6858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05" name="Google Shape;305;p35"/>
          <p:cNvSpPr txBox="1">
            <a:spLocks noGrp="1"/>
          </p:cNvSpPr>
          <p:nvPr>
            <p:ph type="subTitle" idx="5"/>
          </p:nvPr>
        </p:nvSpPr>
        <p:spPr>
          <a:xfrm>
            <a:off x="2617431" y="2931275"/>
            <a:ext cx="4832100" cy="39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06" name="Google Shape;306;p35"/>
          <p:cNvSpPr txBox="1">
            <a:spLocks noGrp="1"/>
          </p:cNvSpPr>
          <p:nvPr>
            <p:ph type="subTitle" idx="6"/>
          </p:nvPr>
        </p:nvSpPr>
        <p:spPr>
          <a:xfrm>
            <a:off x="2767431" y="2452475"/>
            <a:ext cx="4532100" cy="47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 plans &amp; market potential</a:t>
            </a:r>
            <a:endParaRPr/>
          </a:p>
        </p:txBody>
      </p:sp>
      <p:sp>
        <p:nvSpPr>
          <p:cNvPr id="307" name="Google Shape;307;p35"/>
          <p:cNvSpPr txBox="1">
            <a:spLocks noGrp="1"/>
          </p:cNvSpPr>
          <p:nvPr>
            <p:ph type="title" idx="7"/>
          </p:nvPr>
        </p:nvSpPr>
        <p:spPr>
          <a:xfrm>
            <a:off x="1694469" y="3427275"/>
            <a:ext cx="685800" cy="47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08" name="Google Shape;308;p35"/>
          <p:cNvSpPr txBox="1">
            <a:spLocks noGrp="1"/>
          </p:cNvSpPr>
          <p:nvPr>
            <p:ph type="subTitle" idx="8"/>
          </p:nvPr>
        </p:nvSpPr>
        <p:spPr>
          <a:xfrm>
            <a:off x="2617431" y="3906075"/>
            <a:ext cx="4832100" cy="39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b="1">
              <a:latin typeface="Outfit"/>
              <a:ea typeface="Outfit"/>
              <a:cs typeface="Outfit"/>
              <a:sym typeface="Outfit"/>
            </a:endParaRPr>
          </a:p>
        </p:txBody>
      </p:sp>
      <p:sp>
        <p:nvSpPr>
          <p:cNvPr id="309" name="Google Shape;309;p35"/>
          <p:cNvSpPr txBox="1">
            <a:spLocks noGrp="1"/>
          </p:cNvSpPr>
          <p:nvPr>
            <p:ph type="subTitle" idx="9"/>
          </p:nvPr>
        </p:nvSpPr>
        <p:spPr>
          <a:xfrm>
            <a:off x="2767431" y="3427275"/>
            <a:ext cx="4532100" cy="47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Production, sales &amp; marketing</a:t>
            </a:r>
            <a:endParaRPr/>
          </a:p>
        </p:txBody>
      </p:sp>
      <p:pic>
        <p:nvPicPr>
          <p:cNvPr id="310" name="Google Shape;310;p35"/>
          <p:cNvPicPr preferRelativeResize="0"/>
          <p:nvPr/>
        </p:nvPicPr>
        <p:blipFill>
          <a:blip r:embed="rId3">
            <a:alphaModFix/>
          </a:blip>
          <a:stretch>
            <a:fillRect/>
          </a:stretch>
        </p:blipFill>
        <p:spPr>
          <a:xfrm>
            <a:off x="614837" y="3241025"/>
            <a:ext cx="802949" cy="802949"/>
          </a:xfrm>
          <a:prstGeom prst="rect">
            <a:avLst/>
          </a:prstGeom>
          <a:noFill/>
          <a:ln>
            <a:noFill/>
          </a:ln>
        </p:spPr>
      </p:pic>
      <p:sp>
        <p:nvSpPr>
          <p:cNvPr id="311" name="Google Shape;311;p35"/>
          <p:cNvSpPr/>
          <p:nvPr/>
        </p:nvSpPr>
        <p:spPr>
          <a:xfrm>
            <a:off x="1133613" y="3180075"/>
            <a:ext cx="323700" cy="323700"/>
          </a:xfrm>
          <a:prstGeom prst="donut">
            <a:avLst>
              <a:gd name="adj" fmla="val 1040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2" name="Google Shape;312;p35"/>
          <p:cNvPicPr preferRelativeResize="0"/>
          <p:nvPr/>
        </p:nvPicPr>
        <p:blipFill>
          <a:blip r:embed="rId4">
            <a:alphaModFix/>
          </a:blip>
          <a:stretch>
            <a:fillRect/>
          </a:stretch>
        </p:blipFill>
        <p:spPr>
          <a:xfrm>
            <a:off x="7253800" y="2114575"/>
            <a:ext cx="802949" cy="802949"/>
          </a:xfrm>
          <a:prstGeom prst="rect">
            <a:avLst/>
          </a:prstGeom>
          <a:noFill/>
          <a:ln>
            <a:noFill/>
          </a:ln>
        </p:spPr>
      </p:pic>
      <p:sp>
        <p:nvSpPr>
          <p:cNvPr id="313" name="Google Shape;313;p35"/>
          <p:cNvSpPr/>
          <p:nvPr/>
        </p:nvSpPr>
        <p:spPr>
          <a:xfrm>
            <a:off x="8196450" y="1856200"/>
            <a:ext cx="179100" cy="179100"/>
          </a:xfrm>
          <a:prstGeom prst="donut">
            <a:avLst>
              <a:gd name="adj" fmla="val 147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a:off x="7837050" y="2616912"/>
            <a:ext cx="323700" cy="323700"/>
          </a:xfrm>
          <a:prstGeom prst="donut">
            <a:avLst>
              <a:gd name="adj" fmla="val 1040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a:off x="807225" y="2679875"/>
            <a:ext cx="179100" cy="179100"/>
          </a:xfrm>
          <a:prstGeom prst="donut">
            <a:avLst>
              <a:gd name="adj" fmla="val 147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6" name="Google Shape;316;p35"/>
          <p:cNvCxnSpPr>
            <a:endCxn id="299" idx="1"/>
          </p:cNvCxnSpPr>
          <p:nvPr/>
        </p:nvCxnSpPr>
        <p:spPr>
          <a:xfrm>
            <a:off x="2380131" y="1717075"/>
            <a:ext cx="237300" cy="0"/>
          </a:xfrm>
          <a:prstGeom prst="straightConnector1">
            <a:avLst/>
          </a:prstGeom>
          <a:noFill/>
          <a:ln w="9525" cap="flat" cmpd="sng">
            <a:solidFill>
              <a:schemeClr val="dk1"/>
            </a:solidFill>
            <a:prstDash val="dash"/>
            <a:round/>
            <a:headEnd type="none" w="med" len="med"/>
            <a:tailEnd type="none" w="med" len="med"/>
          </a:ln>
        </p:spPr>
      </p:cxnSp>
      <p:cxnSp>
        <p:nvCxnSpPr>
          <p:cNvPr id="317" name="Google Shape;317;p35"/>
          <p:cNvCxnSpPr>
            <a:endCxn id="297" idx="1"/>
          </p:cNvCxnSpPr>
          <p:nvPr/>
        </p:nvCxnSpPr>
        <p:spPr>
          <a:xfrm>
            <a:off x="2380131" y="2691875"/>
            <a:ext cx="237300" cy="0"/>
          </a:xfrm>
          <a:prstGeom prst="straightConnector1">
            <a:avLst/>
          </a:prstGeom>
          <a:noFill/>
          <a:ln w="9525" cap="flat" cmpd="sng">
            <a:solidFill>
              <a:schemeClr val="dk1"/>
            </a:solidFill>
            <a:prstDash val="dash"/>
            <a:round/>
            <a:headEnd type="none" w="med" len="med"/>
            <a:tailEnd type="none" w="med" len="med"/>
          </a:ln>
        </p:spPr>
      </p:cxnSp>
      <p:cxnSp>
        <p:nvCxnSpPr>
          <p:cNvPr id="318" name="Google Shape;318;p35"/>
          <p:cNvCxnSpPr>
            <a:endCxn id="298" idx="1"/>
          </p:cNvCxnSpPr>
          <p:nvPr/>
        </p:nvCxnSpPr>
        <p:spPr>
          <a:xfrm>
            <a:off x="2380131" y="3666675"/>
            <a:ext cx="237300" cy="0"/>
          </a:xfrm>
          <a:prstGeom prst="straightConnector1">
            <a:avLst/>
          </a:prstGeom>
          <a:noFill/>
          <a:ln w="9525" cap="flat" cmpd="sng">
            <a:solidFill>
              <a:schemeClr val="dk1"/>
            </a:solidFill>
            <a:prstDash val="dash"/>
            <a:round/>
            <a:headEnd type="none" w="med" len="med"/>
            <a:tailEnd type="none" w="med" len="med"/>
          </a:ln>
        </p:spPr>
      </p:cxnSp>
    </p:spTree>
  </p:cSld>
  <p:clrMapOvr>
    <a:masterClrMapping/>
  </p:clrMapOvr>
</p:sld>
</file>

<file path=ppt/theme/theme1.xml><?xml version="1.0" encoding="utf-8"?>
<a:theme xmlns:a="http://schemas.openxmlformats.org/drawingml/2006/main" name="Technology Transfer Planning by Slidesgo">
  <a:themeElements>
    <a:clrScheme name="Simple Light">
      <a:dk1>
        <a:srgbClr val="00004A"/>
      </a:dk1>
      <a:lt1>
        <a:srgbClr val="74DDF3"/>
      </a:lt1>
      <a:dk2>
        <a:srgbClr val="03B7EC"/>
      </a:dk2>
      <a:lt2>
        <a:srgbClr val="C18FFF"/>
      </a:lt2>
      <a:accent1>
        <a:srgbClr val="B563FF"/>
      </a:accent1>
      <a:accent2>
        <a:srgbClr val="622996"/>
      </a:accent2>
      <a:accent3>
        <a:srgbClr val="F8F7F5"/>
      </a:accent3>
      <a:accent4>
        <a:srgbClr val="FFFFFF"/>
      </a:accent4>
      <a:accent5>
        <a:srgbClr val="FFFFFF"/>
      </a:accent5>
      <a:accent6>
        <a:srgbClr val="FFFFFF"/>
      </a:accent6>
      <a:hlink>
        <a:srgbClr val="00004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TotalTime>
  <Words>2915</Words>
  <Application>Microsoft Office PowerPoint</Application>
  <PresentationFormat>On-screen Show (16:9)</PresentationFormat>
  <Paragraphs>370</Paragraphs>
  <Slides>60</Slides>
  <Notes>60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60</vt:i4>
      </vt:variant>
    </vt:vector>
  </HeadingPairs>
  <TitlesOfParts>
    <vt:vector size="72" baseType="lpstr">
      <vt:lpstr>Outfit Medium</vt:lpstr>
      <vt:lpstr>Roboto Medium</vt:lpstr>
      <vt:lpstr>Bebas Neue</vt:lpstr>
      <vt:lpstr>Outfit</vt:lpstr>
      <vt:lpstr>Amatic SC</vt:lpstr>
      <vt:lpstr>Calibri</vt:lpstr>
      <vt:lpstr>Proxima Nova</vt:lpstr>
      <vt:lpstr>Arial</vt:lpstr>
      <vt:lpstr>Outfit Black</vt:lpstr>
      <vt:lpstr>Proxima Nova Semibold</vt:lpstr>
      <vt:lpstr>Technology Transfer Planning by Slidesgo</vt:lpstr>
      <vt:lpstr>Slidesgo Final Pages</vt:lpstr>
      <vt:lpstr>Artikel  Connecting Through Technology During the Coronavirus Disease 2019 Pandemic : Avoiding “Zoom Fatique”</vt:lpstr>
      <vt:lpstr>PowerPoint Presentation</vt:lpstr>
      <vt:lpstr>PowerPoint Presentation</vt:lpstr>
      <vt:lpstr>PowerPoint Presentation</vt:lpstr>
      <vt:lpstr>PowerPoint Presentation</vt:lpstr>
      <vt:lpstr>PowerPoint Presentation</vt:lpstr>
      <vt:lpstr>Thank You</vt:lpstr>
      <vt:lpstr>CONTENTS OF THIS TEMPLATE</vt:lpstr>
      <vt:lpstr>01</vt:lpstr>
      <vt:lpstr>PRODUCT OVERVIEW</vt:lpstr>
      <vt:lpstr>THE SLIDE TITLE GOES HERE!</vt:lpstr>
      <vt:lpstr>TECHNOLOGY TRENDS</vt:lpstr>
      <vt:lpstr>PowerPoint Presentation</vt:lpstr>
      <vt:lpstr>COMPETITORS</vt:lpstr>
      <vt:lpstr>PowerPoint Presentation</vt:lpstr>
      <vt:lpstr>DEVELOPMENT PLANS &amp; MARKET POTENTIAL</vt:lpstr>
      <vt:lpstr>MARKET POTENTIAL</vt:lpstr>
      <vt:lpstr>MARKET SIZE</vt:lpstr>
      <vt:lpstr>MARKET SHARE</vt:lpstr>
      <vt:lpstr>COMPETITION ANALYSIS</vt:lpstr>
      <vt:lpstr>PowerPoint Presentation</vt:lpstr>
      <vt:lpstr>A PICTURE IS WORTH A THOUSAND WORDS</vt:lpstr>
      <vt:lpstr>AN IMAGE REINFORCES THE CONCEPT</vt:lpstr>
      <vt:lpstr>150,000</vt:lpstr>
      <vt:lpstr>333,000</vt:lpstr>
      <vt:lpstr>THIS IS A MAP</vt:lpstr>
      <vt:lpstr>PRODUCTION, SALES &amp; MARKETING</vt:lpstr>
      <vt:lpstr>MATERIALS &amp; CAPABILITIES</vt:lpstr>
      <vt:lpstr>THIS IS A TIMELINE</vt:lpstr>
      <vt:lpstr>MARKETING &amp; SALES</vt:lpstr>
      <vt:lpstr>THIS IS AN INFOGRAPHIC</vt:lpstr>
      <vt:lpstr>PRODUCT LAUNCH</vt:lpstr>
      <vt:lpstr>OUR TEAM</vt:lpstr>
      <vt:lpstr>ORGANIZATIONAL CHART</vt:lpstr>
      <vt:lpstr>OUR PARTNERS</vt:lpstr>
      <vt:lpstr>OUR PROCESS</vt:lpstr>
      <vt:lpstr>PREDICTED GROWTH</vt:lpstr>
      <vt:lpstr>BALANCE SHEET</vt:lpstr>
      <vt:lpstr>WEBSITE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Artikel  Connecting Through Technology During the Coronavirus Disease 2019 Pandemic : Avoiding “Zoom Fatique”</dc:title>
  <cp:lastModifiedBy>ASUS</cp:lastModifiedBy>
  <cp:revision>15</cp:revision>
  <dcterms:modified xsi:type="dcterms:W3CDTF">2022-09-19T08:31:50Z</dcterms:modified>
</cp:coreProperties>
</file>